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0275213" cy="42803763"/>
  <p:notesSz cx="29819600" cy="42341800"/>
  <p:defaultTextStyle>
    <a:defPPr>
      <a:defRPr lang="de-DE"/>
    </a:defPPr>
    <a:lvl1pPr marL="0" algn="l" defTabSz="1830629" rtl="0" eaLnBrk="1" latinLnBrk="0" hangingPunct="1">
      <a:defRPr sz="7207" kern="1200">
        <a:solidFill>
          <a:schemeClr val="tx1"/>
        </a:solidFill>
        <a:latin typeface="+mn-lt"/>
        <a:ea typeface="+mn-ea"/>
        <a:cs typeface="+mn-cs"/>
      </a:defRPr>
    </a:lvl1pPr>
    <a:lvl2pPr marL="1830629" algn="l" defTabSz="1830629" rtl="0" eaLnBrk="1" latinLnBrk="0" hangingPunct="1">
      <a:defRPr sz="7207" kern="1200">
        <a:solidFill>
          <a:schemeClr val="tx1"/>
        </a:solidFill>
        <a:latin typeface="+mn-lt"/>
        <a:ea typeface="+mn-ea"/>
        <a:cs typeface="+mn-cs"/>
      </a:defRPr>
    </a:lvl2pPr>
    <a:lvl3pPr marL="3661258" algn="l" defTabSz="1830629" rtl="0" eaLnBrk="1" latinLnBrk="0" hangingPunct="1">
      <a:defRPr sz="7207" kern="1200">
        <a:solidFill>
          <a:schemeClr val="tx1"/>
        </a:solidFill>
        <a:latin typeface="+mn-lt"/>
        <a:ea typeface="+mn-ea"/>
        <a:cs typeface="+mn-cs"/>
      </a:defRPr>
    </a:lvl3pPr>
    <a:lvl4pPr marL="5491886" algn="l" defTabSz="1830629" rtl="0" eaLnBrk="1" latinLnBrk="0" hangingPunct="1">
      <a:defRPr sz="7207" kern="1200">
        <a:solidFill>
          <a:schemeClr val="tx1"/>
        </a:solidFill>
        <a:latin typeface="+mn-lt"/>
        <a:ea typeface="+mn-ea"/>
        <a:cs typeface="+mn-cs"/>
      </a:defRPr>
    </a:lvl4pPr>
    <a:lvl5pPr marL="7322515" algn="l" defTabSz="1830629" rtl="0" eaLnBrk="1" latinLnBrk="0" hangingPunct="1">
      <a:defRPr sz="7207" kern="1200">
        <a:solidFill>
          <a:schemeClr val="tx1"/>
        </a:solidFill>
        <a:latin typeface="+mn-lt"/>
        <a:ea typeface="+mn-ea"/>
        <a:cs typeface="+mn-cs"/>
      </a:defRPr>
    </a:lvl5pPr>
    <a:lvl6pPr marL="9153144" algn="l" defTabSz="1830629" rtl="0" eaLnBrk="1" latinLnBrk="0" hangingPunct="1">
      <a:defRPr sz="7207" kern="1200">
        <a:solidFill>
          <a:schemeClr val="tx1"/>
        </a:solidFill>
        <a:latin typeface="+mn-lt"/>
        <a:ea typeface="+mn-ea"/>
        <a:cs typeface="+mn-cs"/>
      </a:defRPr>
    </a:lvl6pPr>
    <a:lvl7pPr marL="10983773" algn="l" defTabSz="1830629" rtl="0" eaLnBrk="1" latinLnBrk="0" hangingPunct="1">
      <a:defRPr sz="7207" kern="1200">
        <a:solidFill>
          <a:schemeClr val="tx1"/>
        </a:solidFill>
        <a:latin typeface="+mn-lt"/>
        <a:ea typeface="+mn-ea"/>
        <a:cs typeface="+mn-cs"/>
      </a:defRPr>
    </a:lvl7pPr>
    <a:lvl8pPr marL="12814402" algn="l" defTabSz="1830629" rtl="0" eaLnBrk="1" latinLnBrk="0" hangingPunct="1">
      <a:defRPr sz="7207" kern="1200">
        <a:solidFill>
          <a:schemeClr val="tx1"/>
        </a:solidFill>
        <a:latin typeface="+mn-lt"/>
        <a:ea typeface="+mn-ea"/>
        <a:cs typeface="+mn-cs"/>
      </a:defRPr>
    </a:lvl8pPr>
    <a:lvl9pPr marL="14645030" algn="l" defTabSz="1830629" rtl="0" eaLnBrk="1" latinLnBrk="0" hangingPunct="1">
      <a:defRPr sz="720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79" userDrawn="1">
          <p15:clr>
            <a:srgbClr val="A4A3A4"/>
          </p15:clr>
        </p15:guide>
        <p15:guide id="2" pos="9536" userDrawn="1">
          <p15:clr>
            <a:srgbClr val="A4A3A4"/>
          </p15:clr>
        </p15:guide>
      </p15:sldGuideLst>
    </p:ext>
    <p:ext uri="{2D200454-40CA-4A62-9FC3-DE9A4176ACB9}">
      <p15:notesGuideLst xmlns:p15="http://schemas.microsoft.com/office/powerpoint/2012/main">
        <p15:guide id="1" orient="horz" pos="13338" userDrawn="1">
          <p15:clr>
            <a:srgbClr val="A4A3A4"/>
          </p15:clr>
        </p15:guide>
        <p15:guide id="2" pos="9392"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CCCCCC"/>
    <a:srgbClr val="357D91"/>
    <a:srgbClr val="357DC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5B642F4-6CF4-4C08-91F4-BE4CF45D5148}" v="2" dt="2024-07-01T08:43:41.6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3479"/>
        <p:guide pos="9536"/>
      </p:guideLst>
    </p:cSldViewPr>
  </p:slideViewPr>
  <p:notesViewPr>
    <p:cSldViewPr snapToGrid="0">
      <p:cViewPr>
        <p:scale>
          <a:sx n="1" d="2"/>
          <a:sy n="1" d="2"/>
        </p:scale>
        <p:origin x="0" y="0"/>
      </p:cViewPr>
      <p:guideLst>
        <p:guide orient="horz" pos="13338"/>
        <p:guide pos="9392"/>
      </p:guideLst>
    </p:cSldViewPr>
  </p:notes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opović Angelo" userId="19d35c37-09b3-4fa4-84ec-c33de5596d4c" providerId="ADAL" clId="{2731D96E-67F8-4CBE-8439-A8DACBD3A145}"/>
    <pc:docChg chg="undo redo custSel modSld">
      <pc:chgData name="Popović Angelo" userId="19d35c37-09b3-4fa4-84ec-c33de5596d4c" providerId="ADAL" clId="{2731D96E-67F8-4CBE-8439-A8DACBD3A145}" dt="2024-06-24T20:31:12.969" v="72" actId="6549"/>
      <pc:docMkLst>
        <pc:docMk/>
      </pc:docMkLst>
      <pc:sldChg chg="addSp delSp modSp mod">
        <pc:chgData name="Popović Angelo" userId="19d35c37-09b3-4fa4-84ec-c33de5596d4c" providerId="ADAL" clId="{2731D96E-67F8-4CBE-8439-A8DACBD3A145}" dt="2024-06-24T20:31:12.969" v="72" actId="6549"/>
        <pc:sldMkLst>
          <pc:docMk/>
          <pc:sldMk cId="3485957966" sldId="256"/>
        </pc:sldMkLst>
        <pc:spChg chg="add del mod">
          <ac:chgData name="Popović Angelo" userId="19d35c37-09b3-4fa4-84ec-c33de5596d4c" providerId="ADAL" clId="{2731D96E-67F8-4CBE-8439-A8DACBD3A145}" dt="2024-06-24T18:15:10.946" v="23"/>
          <ac:spMkLst>
            <pc:docMk/>
            <pc:sldMk cId="3485957966" sldId="256"/>
            <ac:spMk id="3" creationId="{14DF2AA3-1885-1E90-36A3-B308D014EE3D}"/>
          </ac:spMkLst>
        </pc:spChg>
        <pc:spChg chg="mod">
          <ac:chgData name="Popović Angelo" userId="19d35c37-09b3-4fa4-84ec-c33de5596d4c" providerId="ADAL" clId="{2731D96E-67F8-4CBE-8439-A8DACBD3A145}" dt="2024-06-24T18:21:52.479" v="56"/>
          <ac:spMkLst>
            <pc:docMk/>
            <pc:sldMk cId="3485957966" sldId="256"/>
            <ac:spMk id="8" creationId="{00000000-0000-0000-0000-000000000000}"/>
          </ac:spMkLst>
        </pc:spChg>
        <pc:spChg chg="add mod">
          <ac:chgData name="Popović Angelo" userId="19d35c37-09b3-4fa4-84ec-c33de5596d4c" providerId="ADAL" clId="{2731D96E-67F8-4CBE-8439-A8DACBD3A145}" dt="2024-06-24T18:16:39.447" v="40" actId="14100"/>
          <ac:spMkLst>
            <pc:docMk/>
            <pc:sldMk cId="3485957966" sldId="256"/>
            <ac:spMk id="11" creationId="{B1D6919F-A352-16AA-56C0-92026D5A99C0}"/>
          </ac:spMkLst>
        </pc:spChg>
        <pc:spChg chg="mod">
          <ac:chgData name="Popović Angelo" userId="19d35c37-09b3-4fa4-84ec-c33de5596d4c" providerId="ADAL" clId="{2731D96E-67F8-4CBE-8439-A8DACBD3A145}" dt="2024-06-24T20:31:12.969" v="72" actId="6549"/>
          <ac:spMkLst>
            <pc:docMk/>
            <pc:sldMk cId="3485957966" sldId="256"/>
            <ac:spMk id="14" creationId="{DCDC22C8-B2CD-7662-9392-264E75C87277}"/>
          </ac:spMkLst>
        </pc:spChg>
        <pc:spChg chg="mod">
          <ac:chgData name="Popović Angelo" userId="19d35c37-09b3-4fa4-84ec-c33de5596d4c" providerId="ADAL" clId="{2731D96E-67F8-4CBE-8439-A8DACBD3A145}" dt="2024-06-24T20:31:04.723" v="58" actId="20577"/>
          <ac:spMkLst>
            <pc:docMk/>
            <pc:sldMk cId="3485957966" sldId="256"/>
            <ac:spMk id="16" creationId="{00000000-0000-0000-0000-000000000000}"/>
          </ac:spMkLst>
        </pc:spChg>
        <pc:spChg chg="mod">
          <ac:chgData name="Popović Angelo" userId="19d35c37-09b3-4fa4-84ec-c33de5596d4c" providerId="ADAL" clId="{2731D96E-67F8-4CBE-8439-A8DACBD3A145}" dt="2024-06-24T18:21:07.267" v="52" actId="1076"/>
          <ac:spMkLst>
            <pc:docMk/>
            <pc:sldMk cId="3485957966" sldId="256"/>
            <ac:spMk id="56" creationId="{00000000-0000-0000-0000-000000000000}"/>
          </ac:spMkLst>
        </pc:spChg>
        <pc:picChg chg="mod">
          <ac:chgData name="Popović Angelo" userId="19d35c37-09b3-4fa4-84ec-c33de5596d4c" providerId="ADAL" clId="{2731D96E-67F8-4CBE-8439-A8DACBD3A145}" dt="2024-06-24T18:21:23.283" v="54" actId="14100"/>
          <ac:picMkLst>
            <pc:docMk/>
            <pc:sldMk cId="3485957966" sldId="256"/>
            <ac:picMk id="5" creationId="{0ABC1304-BB54-4896-B978-9605357CEAFE}"/>
          </ac:picMkLst>
        </pc:picChg>
        <pc:picChg chg="mod">
          <ac:chgData name="Popović Angelo" userId="19d35c37-09b3-4fa4-84ec-c33de5596d4c" providerId="ADAL" clId="{2731D96E-67F8-4CBE-8439-A8DACBD3A145}" dt="2024-06-24T18:20:21.133" v="46" actId="14826"/>
          <ac:picMkLst>
            <pc:docMk/>
            <pc:sldMk cId="3485957966" sldId="256"/>
            <ac:picMk id="9" creationId="{C953E849-9DE7-0CCC-0158-4533987E4D1D}"/>
          </ac:picMkLst>
        </pc:picChg>
        <pc:picChg chg="del mod">
          <ac:chgData name="Popović Angelo" userId="19d35c37-09b3-4fa4-84ec-c33de5596d4c" providerId="ADAL" clId="{2731D96E-67F8-4CBE-8439-A8DACBD3A145}" dt="2024-06-24T18:18:09.597" v="44" actId="478"/>
          <ac:picMkLst>
            <pc:docMk/>
            <pc:sldMk cId="3485957966" sldId="256"/>
            <ac:picMk id="10" creationId="{7C0E41E5-ABE7-787C-12D4-A330496CED96}"/>
          </ac:picMkLst>
        </pc:picChg>
        <pc:picChg chg="del">
          <ac:chgData name="Popović Angelo" userId="19d35c37-09b3-4fa4-84ec-c33de5596d4c" providerId="ADAL" clId="{2731D96E-67F8-4CBE-8439-A8DACBD3A145}" dt="2024-06-24T18:18:06.668" v="43" actId="478"/>
          <ac:picMkLst>
            <pc:docMk/>
            <pc:sldMk cId="3485957966" sldId="256"/>
            <ac:picMk id="55" creationId="{00000000-0000-0000-0000-000000000000}"/>
          </ac:picMkLst>
        </pc:picChg>
      </pc:sldChg>
    </pc:docChg>
  </pc:docChgLst>
  <pc:docChgLst>
    <pc:chgData name="Zbil Thomas" userId="S::thomas.zbil@edu.fh-joanneum.at::f122ce74-dcfa-4e58-8757-505d93b35a9c" providerId="AD" clId="Web-{2BEBE6F0-FC06-0866-41CD-3647480816C4}"/>
    <pc:docChg chg="modSld">
      <pc:chgData name="Zbil Thomas" userId="S::thomas.zbil@edu.fh-joanneum.at::f122ce74-dcfa-4e58-8757-505d93b35a9c" providerId="AD" clId="Web-{2BEBE6F0-FC06-0866-41CD-3647480816C4}" dt="2024-06-24T19:23:58.848" v="33" actId="14100"/>
      <pc:docMkLst>
        <pc:docMk/>
      </pc:docMkLst>
      <pc:sldChg chg="addSp delSp modSp">
        <pc:chgData name="Zbil Thomas" userId="S::thomas.zbil@edu.fh-joanneum.at::f122ce74-dcfa-4e58-8757-505d93b35a9c" providerId="AD" clId="Web-{2BEBE6F0-FC06-0866-41CD-3647480816C4}" dt="2024-06-24T19:23:58.848" v="33" actId="14100"/>
        <pc:sldMkLst>
          <pc:docMk/>
          <pc:sldMk cId="3485957966" sldId="256"/>
        </pc:sldMkLst>
        <pc:spChg chg="add del mod">
          <ac:chgData name="Zbil Thomas" userId="S::thomas.zbil@edu.fh-joanneum.at::f122ce74-dcfa-4e58-8757-505d93b35a9c" providerId="AD" clId="Web-{2BEBE6F0-FC06-0866-41CD-3647480816C4}" dt="2024-06-24T18:44:20.133" v="13"/>
          <ac:spMkLst>
            <pc:docMk/>
            <pc:sldMk cId="3485957966" sldId="256"/>
            <ac:spMk id="12" creationId="{DCDC22C8-B2CD-7662-9392-264E75C87277}"/>
          </ac:spMkLst>
        </pc:spChg>
        <pc:spChg chg="add mod">
          <ac:chgData name="Zbil Thomas" userId="S::thomas.zbil@edu.fh-joanneum.at::f122ce74-dcfa-4e58-8757-505d93b35a9c" providerId="AD" clId="Web-{2BEBE6F0-FC06-0866-41CD-3647480816C4}" dt="2024-06-24T18:44:42.478" v="19" actId="1076"/>
          <ac:spMkLst>
            <pc:docMk/>
            <pc:sldMk cId="3485957966" sldId="256"/>
            <ac:spMk id="14" creationId="{DCDC22C8-B2CD-7662-9392-264E75C87277}"/>
          </ac:spMkLst>
        </pc:spChg>
        <pc:spChg chg="mod">
          <ac:chgData name="Zbil Thomas" userId="S::thomas.zbil@edu.fh-joanneum.at::f122ce74-dcfa-4e58-8757-505d93b35a9c" providerId="AD" clId="Web-{2BEBE6F0-FC06-0866-41CD-3647480816C4}" dt="2024-06-24T18:44:52.540" v="20" actId="1076"/>
          <ac:spMkLst>
            <pc:docMk/>
            <pc:sldMk cId="3485957966" sldId="256"/>
            <ac:spMk id="16" creationId="{00000000-0000-0000-0000-000000000000}"/>
          </ac:spMkLst>
        </pc:spChg>
        <pc:spChg chg="mod">
          <ac:chgData name="Zbil Thomas" userId="S::thomas.zbil@edu.fh-joanneum.at::f122ce74-dcfa-4e58-8757-505d93b35a9c" providerId="AD" clId="Web-{2BEBE6F0-FC06-0866-41CD-3647480816C4}" dt="2024-06-24T18:19:24.035" v="3" actId="20577"/>
          <ac:spMkLst>
            <pc:docMk/>
            <pc:sldMk cId="3485957966" sldId="256"/>
            <ac:spMk id="56" creationId="{00000000-0000-0000-0000-000000000000}"/>
          </ac:spMkLst>
        </pc:spChg>
        <pc:picChg chg="add mod">
          <ac:chgData name="Zbil Thomas" userId="S::thomas.zbil@edu.fh-joanneum.at::f122ce74-dcfa-4e58-8757-505d93b35a9c" providerId="AD" clId="Web-{2BEBE6F0-FC06-0866-41CD-3647480816C4}" dt="2024-06-24T19:23:58.848" v="33" actId="14100"/>
          <ac:picMkLst>
            <pc:docMk/>
            <pc:sldMk cId="3485957966" sldId="256"/>
            <ac:picMk id="3" creationId="{2DD0C74A-2A18-05B2-A04B-EEADB7B05B4D}"/>
          </ac:picMkLst>
        </pc:picChg>
        <pc:picChg chg="add del mod">
          <ac:chgData name="Zbil Thomas" userId="S::thomas.zbil@edu.fh-joanneum.at::f122ce74-dcfa-4e58-8757-505d93b35a9c" providerId="AD" clId="Web-{2BEBE6F0-FC06-0866-41CD-3647480816C4}" dt="2024-06-24T18:44:20.133" v="14"/>
          <ac:picMkLst>
            <pc:docMk/>
            <pc:sldMk cId="3485957966" sldId="256"/>
            <ac:picMk id="3" creationId="{FF466DE7-B0D2-3364-57AD-C827A75F4D4C}"/>
          </ac:picMkLst>
        </pc:picChg>
        <pc:picChg chg="mod">
          <ac:chgData name="Zbil Thomas" userId="S::thomas.zbil@edu.fh-joanneum.at::f122ce74-dcfa-4e58-8757-505d93b35a9c" providerId="AD" clId="Web-{2BEBE6F0-FC06-0866-41CD-3647480816C4}" dt="2024-06-24T18:44:52.603" v="21" actId="1076"/>
          <ac:picMkLst>
            <pc:docMk/>
            <pc:sldMk cId="3485957966" sldId="256"/>
            <ac:picMk id="5" creationId="{0ABC1304-BB54-4896-B978-9605357CEAFE}"/>
          </ac:picMkLst>
        </pc:picChg>
        <pc:picChg chg="add del mod modCrop">
          <ac:chgData name="Zbil Thomas" userId="S::thomas.zbil@edu.fh-joanneum.at::f122ce74-dcfa-4e58-8757-505d93b35a9c" providerId="AD" clId="Web-{2BEBE6F0-FC06-0866-41CD-3647480816C4}" dt="2024-06-24T19:23:20.988" v="26"/>
          <ac:picMkLst>
            <pc:docMk/>
            <pc:sldMk cId="3485957966" sldId="256"/>
            <ac:picMk id="13" creationId="{FF466DE7-B0D2-3364-57AD-C827A75F4D4C}"/>
          </ac:picMkLst>
        </pc:picChg>
      </pc:sldChg>
    </pc:docChg>
  </pc:docChgLst>
  <pc:docChgLst>
    <pc:chgData name="Thomas Franz Leopold" userId="caccdb39-0818-4345-b2a2-c62118dc81f6" providerId="ADAL" clId="{6E1C55A7-BCCF-4920-8CAE-F55176929C9C}"/>
    <pc:docChg chg="undo redo custSel modSld">
      <pc:chgData name="Thomas Franz Leopold" userId="caccdb39-0818-4345-b2a2-c62118dc81f6" providerId="ADAL" clId="{6E1C55A7-BCCF-4920-8CAE-F55176929C9C}" dt="2024-06-22T16:38:48.201" v="527" actId="20577"/>
      <pc:docMkLst>
        <pc:docMk/>
      </pc:docMkLst>
      <pc:sldChg chg="modSp mod">
        <pc:chgData name="Thomas Franz Leopold" userId="caccdb39-0818-4345-b2a2-c62118dc81f6" providerId="ADAL" clId="{6E1C55A7-BCCF-4920-8CAE-F55176929C9C}" dt="2024-06-22T16:38:48.201" v="527" actId="20577"/>
        <pc:sldMkLst>
          <pc:docMk/>
          <pc:sldMk cId="3485957966" sldId="256"/>
        </pc:sldMkLst>
        <pc:spChg chg="mod">
          <ac:chgData name="Thomas Franz Leopold" userId="caccdb39-0818-4345-b2a2-c62118dc81f6" providerId="ADAL" clId="{6E1C55A7-BCCF-4920-8CAE-F55176929C9C}" dt="2024-06-22T16:23:39.946" v="52" actId="20577"/>
          <ac:spMkLst>
            <pc:docMk/>
            <pc:sldMk cId="3485957966" sldId="256"/>
            <ac:spMk id="7" creationId="{00000000-0000-0000-0000-000000000000}"/>
          </ac:spMkLst>
        </pc:spChg>
        <pc:spChg chg="mod">
          <ac:chgData name="Thomas Franz Leopold" userId="caccdb39-0818-4345-b2a2-c62118dc81f6" providerId="ADAL" clId="{6E1C55A7-BCCF-4920-8CAE-F55176929C9C}" dt="2024-06-22T16:38:48.201" v="527" actId="20577"/>
          <ac:spMkLst>
            <pc:docMk/>
            <pc:sldMk cId="3485957966" sldId="256"/>
            <ac:spMk id="73" creationId="{00000000-0000-0000-0000-000000000000}"/>
          </ac:spMkLst>
        </pc:spChg>
      </pc:sldChg>
    </pc:docChg>
  </pc:docChgLst>
  <pc:docChgLst>
    <pc:chgData name="Zbil Thomas" userId="S::thomas.zbil@edu.fh-joanneum.at::f122ce74-dcfa-4e58-8757-505d93b35a9c" providerId="AD" clId="Web-{4A4D2EE2-4837-6886-9953-4D8871AEEF5F}"/>
    <pc:docChg chg="modSld">
      <pc:chgData name="Zbil Thomas" userId="S::thomas.zbil@edu.fh-joanneum.at::f122ce74-dcfa-4e58-8757-505d93b35a9c" providerId="AD" clId="Web-{4A4D2EE2-4837-6886-9953-4D8871AEEF5F}" dt="2024-06-22T19:59:28.277" v="2763" actId="20577"/>
      <pc:docMkLst>
        <pc:docMk/>
      </pc:docMkLst>
      <pc:sldChg chg="addSp delSp modSp">
        <pc:chgData name="Zbil Thomas" userId="S::thomas.zbil@edu.fh-joanneum.at::f122ce74-dcfa-4e58-8757-505d93b35a9c" providerId="AD" clId="Web-{4A4D2EE2-4837-6886-9953-4D8871AEEF5F}" dt="2024-06-22T19:59:28.277" v="2763" actId="20577"/>
        <pc:sldMkLst>
          <pc:docMk/>
          <pc:sldMk cId="3485957966" sldId="256"/>
        </pc:sldMkLst>
        <pc:spChg chg="mod">
          <ac:chgData name="Zbil Thomas" userId="S::thomas.zbil@edu.fh-joanneum.at::f122ce74-dcfa-4e58-8757-505d93b35a9c" providerId="AD" clId="Web-{4A4D2EE2-4837-6886-9953-4D8871AEEF5F}" dt="2024-06-22T19:59:28.277" v="2763" actId="20577"/>
          <ac:spMkLst>
            <pc:docMk/>
            <pc:sldMk cId="3485957966" sldId="256"/>
            <ac:spMk id="8" creationId="{00000000-0000-0000-0000-000000000000}"/>
          </ac:spMkLst>
        </pc:spChg>
        <pc:spChg chg="mod">
          <ac:chgData name="Zbil Thomas" userId="S::thomas.zbil@edu.fh-joanneum.at::f122ce74-dcfa-4e58-8757-505d93b35a9c" providerId="AD" clId="Web-{4A4D2EE2-4837-6886-9953-4D8871AEEF5F}" dt="2024-06-22T19:31:30.206" v="2450" actId="1076"/>
          <ac:spMkLst>
            <pc:docMk/>
            <pc:sldMk cId="3485957966" sldId="256"/>
            <ac:spMk id="56" creationId="{00000000-0000-0000-0000-000000000000}"/>
          </ac:spMkLst>
        </pc:spChg>
        <pc:spChg chg="mod">
          <ac:chgData name="Zbil Thomas" userId="S::thomas.zbil@edu.fh-joanneum.at::f122ce74-dcfa-4e58-8757-505d93b35a9c" providerId="AD" clId="Web-{4A4D2EE2-4837-6886-9953-4D8871AEEF5F}" dt="2024-06-22T18:09:41.453" v="5" actId="20577"/>
          <ac:spMkLst>
            <pc:docMk/>
            <pc:sldMk cId="3485957966" sldId="256"/>
            <ac:spMk id="73" creationId="{00000000-0000-0000-0000-000000000000}"/>
          </ac:spMkLst>
        </pc:spChg>
        <pc:picChg chg="add del mod">
          <ac:chgData name="Zbil Thomas" userId="S::thomas.zbil@edu.fh-joanneum.at::f122ce74-dcfa-4e58-8757-505d93b35a9c" providerId="AD" clId="Web-{4A4D2EE2-4837-6886-9953-4D8871AEEF5F}" dt="2024-06-22T19:39:50.788" v="2735" actId="1076"/>
          <ac:picMkLst>
            <pc:docMk/>
            <pc:sldMk cId="3485957966" sldId="256"/>
            <ac:picMk id="3" creationId="{00000000-0000-0000-0000-000000000000}"/>
          </ac:picMkLst>
        </pc:picChg>
        <pc:picChg chg="mod">
          <ac:chgData name="Zbil Thomas" userId="S::thomas.zbil@edu.fh-joanneum.at::f122ce74-dcfa-4e58-8757-505d93b35a9c" providerId="AD" clId="Web-{4A4D2EE2-4837-6886-9953-4D8871AEEF5F}" dt="2024-06-22T19:39:56.226" v="2737" actId="1076"/>
          <ac:picMkLst>
            <pc:docMk/>
            <pc:sldMk cId="3485957966" sldId="256"/>
            <ac:picMk id="12" creationId="{7FFD2A9D-AD96-DF72-214A-E52B8460284B}"/>
          </ac:picMkLst>
        </pc:picChg>
        <pc:picChg chg="add del mod">
          <ac:chgData name="Zbil Thomas" userId="S::thomas.zbil@edu.fh-joanneum.at::f122ce74-dcfa-4e58-8757-505d93b35a9c" providerId="AD" clId="Web-{4A4D2EE2-4837-6886-9953-4D8871AEEF5F}" dt="2024-06-22T19:40:03.945" v="2738" actId="1076"/>
          <ac:picMkLst>
            <pc:docMk/>
            <pc:sldMk cId="3485957966" sldId="256"/>
            <ac:picMk id="55" creationId="{00000000-0000-0000-0000-000000000000}"/>
          </ac:picMkLst>
        </pc:picChg>
      </pc:sldChg>
    </pc:docChg>
  </pc:docChgLst>
  <pc:docChgLst>
    <pc:chgData name="Zbil Thomas" userId="S::thomas.zbil@edu.fh-joanneum.at::f122ce74-dcfa-4e58-8757-505d93b35a9c" providerId="AD" clId="Web-{75D553B3-9CCB-39F8-44E5-F7F8F4242E7D}"/>
    <pc:docChg chg="modSld">
      <pc:chgData name="Zbil Thomas" userId="S::thomas.zbil@edu.fh-joanneum.at::f122ce74-dcfa-4e58-8757-505d93b35a9c" providerId="AD" clId="Web-{75D553B3-9CCB-39F8-44E5-F7F8F4242E7D}" dt="2024-06-24T18:17:17.143" v="209" actId="20577"/>
      <pc:docMkLst>
        <pc:docMk/>
      </pc:docMkLst>
      <pc:sldChg chg="addSp delSp modSp">
        <pc:chgData name="Zbil Thomas" userId="S::thomas.zbil@edu.fh-joanneum.at::f122ce74-dcfa-4e58-8757-505d93b35a9c" providerId="AD" clId="Web-{75D553B3-9CCB-39F8-44E5-F7F8F4242E7D}" dt="2024-06-24T18:17:17.143" v="209" actId="20577"/>
        <pc:sldMkLst>
          <pc:docMk/>
          <pc:sldMk cId="3485957966" sldId="256"/>
        </pc:sldMkLst>
        <pc:spChg chg="mod">
          <ac:chgData name="Zbil Thomas" userId="S::thomas.zbil@edu.fh-joanneum.at::f122ce74-dcfa-4e58-8757-505d93b35a9c" providerId="AD" clId="Web-{75D553B3-9CCB-39F8-44E5-F7F8F4242E7D}" dt="2024-06-24T18:14:48.920" v="202" actId="20577"/>
          <ac:spMkLst>
            <pc:docMk/>
            <pc:sldMk cId="3485957966" sldId="256"/>
            <ac:spMk id="8" creationId="{00000000-0000-0000-0000-000000000000}"/>
          </ac:spMkLst>
        </pc:spChg>
        <pc:spChg chg="mod">
          <ac:chgData name="Zbil Thomas" userId="S::thomas.zbil@edu.fh-joanneum.at::f122ce74-dcfa-4e58-8757-505d93b35a9c" providerId="AD" clId="Web-{75D553B3-9CCB-39F8-44E5-F7F8F4242E7D}" dt="2024-06-24T18:17:17.143" v="209" actId="20577"/>
          <ac:spMkLst>
            <pc:docMk/>
            <pc:sldMk cId="3485957966" sldId="256"/>
            <ac:spMk id="11" creationId="{B1D6919F-A352-16AA-56C0-92026D5A99C0}"/>
          </ac:spMkLst>
        </pc:spChg>
        <pc:spChg chg="mod">
          <ac:chgData name="Zbil Thomas" userId="S::thomas.zbil@edu.fh-joanneum.at::f122ce74-dcfa-4e58-8757-505d93b35a9c" providerId="AD" clId="Web-{75D553B3-9CCB-39F8-44E5-F7F8F4242E7D}" dt="2024-06-24T18:16:16.688" v="203" actId="1076"/>
          <ac:spMkLst>
            <pc:docMk/>
            <pc:sldMk cId="3485957966" sldId="256"/>
            <ac:spMk id="16" creationId="{00000000-0000-0000-0000-000000000000}"/>
          </ac:spMkLst>
        </pc:spChg>
        <pc:spChg chg="mod">
          <ac:chgData name="Zbil Thomas" userId="S::thomas.zbil@edu.fh-joanneum.at::f122ce74-dcfa-4e58-8757-505d93b35a9c" providerId="AD" clId="Web-{75D553B3-9CCB-39F8-44E5-F7F8F4242E7D}" dt="2024-06-24T18:07:11.329" v="192" actId="1076"/>
          <ac:spMkLst>
            <pc:docMk/>
            <pc:sldMk cId="3485957966" sldId="256"/>
            <ac:spMk id="56" creationId="{00000000-0000-0000-0000-000000000000}"/>
          </ac:spMkLst>
        </pc:spChg>
        <pc:spChg chg="del">
          <ac:chgData name="Zbil Thomas" userId="S::thomas.zbil@edu.fh-joanneum.at::f122ce74-dcfa-4e58-8757-505d93b35a9c" providerId="AD" clId="Web-{75D553B3-9CCB-39F8-44E5-F7F8F4242E7D}" dt="2024-06-24T17:53:28.398" v="20"/>
          <ac:spMkLst>
            <pc:docMk/>
            <pc:sldMk cId="3485957966" sldId="256"/>
            <ac:spMk id="166" creationId="{00000000-0000-0000-0000-000000000000}"/>
          </ac:spMkLst>
        </pc:spChg>
        <pc:picChg chg="del">
          <ac:chgData name="Zbil Thomas" userId="S::thomas.zbil@edu.fh-joanneum.at::f122ce74-dcfa-4e58-8757-505d93b35a9c" providerId="AD" clId="Web-{75D553B3-9CCB-39F8-44E5-F7F8F4242E7D}" dt="2024-06-24T17:50:54.768" v="4"/>
          <ac:picMkLst>
            <pc:docMk/>
            <pc:sldMk cId="3485957966" sldId="256"/>
            <ac:picMk id="3" creationId="{00000000-0000-0000-0000-000000000000}"/>
          </ac:picMkLst>
        </pc:picChg>
        <pc:picChg chg="add mod">
          <ac:chgData name="Zbil Thomas" userId="S::thomas.zbil@edu.fh-joanneum.at::f122ce74-dcfa-4e58-8757-505d93b35a9c" providerId="AD" clId="Web-{75D553B3-9CCB-39F8-44E5-F7F8F4242E7D}" dt="2024-06-24T18:16:16.767" v="204" actId="1076"/>
          <ac:picMkLst>
            <pc:docMk/>
            <pc:sldMk cId="3485957966" sldId="256"/>
            <ac:picMk id="5" creationId="{0ABC1304-BB54-4896-B978-9605357CEAFE}"/>
          </ac:picMkLst>
        </pc:picChg>
        <pc:picChg chg="add mod ord">
          <ac:chgData name="Zbil Thomas" userId="S::thomas.zbil@edu.fh-joanneum.at::f122ce74-dcfa-4e58-8757-505d93b35a9c" providerId="AD" clId="Web-{75D553B3-9CCB-39F8-44E5-F7F8F4242E7D}" dt="2024-06-24T18:11:07.570" v="195"/>
          <ac:picMkLst>
            <pc:docMk/>
            <pc:sldMk cId="3485957966" sldId="256"/>
            <ac:picMk id="9" creationId="{C953E849-9DE7-0CCC-0158-4533987E4D1D}"/>
          </ac:picMkLst>
        </pc:picChg>
        <pc:picChg chg="add mod ord">
          <ac:chgData name="Zbil Thomas" userId="S::thomas.zbil@edu.fh-joanneum.at::f122ce74-dcfa-4e58-8757-505d93b35a9c" providerId="AD" clId="Web-{75D553B3-9CCB-39F8-44E5-F7F8F4242E7D}" dt="2024-06-24T18:11:14.742" v="196"/>
          <ac:picMkLst>
            <pc:docMk/>
            <pc:sldMk cId="3485957966" sldId="256"/>
            <ac:picMk id="10" creationId="{7C0E41E5-ABE7-787C-12D4-A330496CED96}"/>
          </ac:picMkLst>
        </pc:picChg>
        <pc:picChg chg="del">
          <ac:chgData name="Zbil Thomas" userId="S::thomas.zbil@edu.fh-joanneum.at::f122ce74-dcfa-4e58-8757-505d93b35a9c" providerId="AD" clId="Web-{75D553B3-9CCB-39F8-44E5-F7F8F4242E7D}" dt="2024-06-24T17:50:52.456" v="3"/>
          <ac:picMkLst>
            <pc:docMk/>
            <pc:sldMk cId="3485957966" sldId="256"/>
            <ac:picMk id="12" creationId="{7FFD2A9D-AD96-DF72-214A-E52B8460284B}"/>
          </ac:picMkLst>
        </pc:picChg>
        <pc:picChg chg="del">
          <ac:chgData name="Zbil Thomas" userId="S::thomas.zbil@edu.fh-joanneum.at::f122ce74-dcfa-4e58-8757-505d93b35a9c" providerId="AD" clId="Web-{75D553B3-9CCB-39F8-44E5-F7F8F4242E7D}" dt="2024-06-24T17:51:57.645" v="12"/>
          <ac:picMkLst>
            <pc:docMk/>
            <pc:sldMk cId="3485957966" sldId="256"/>
            <ac:picMk id="14" creationId="{BFD13977-8BEA-1550-01F3-A0770742A1A4}"/>
          </ac:picMkLst>
        </pc:picChg>
        <pc:picChg chg="del">
          <ac:chgData name="Zbil Thomas" userId="S::thomas.zbil@edu.fh-joanneum.at::f122ce74-dcfa-4e58-8757-505d93b35a9c" providerId="AD" clId="Web-{75D553B3-9CCB-39F8-44E5-F7F8F4242E7D}" dt="2024-06-24T17:52:55.553" v="18"/>
          <ac:picMkLst>
            <pc:docMk/>
            <pc:sldMk cId="3485957966" sldId="256"/>
            <ac:picMk id="22" creationId="{00000000-0000-0000-0000-000000000000}"/>
          </ac:picMkLst>
        </pc:picChg>
        <pc:picChg chg="del">
          <ac:chgData name="Zbil Thomas" userId="S::thomas.zbil@edu.fh-joanneum.at::f122ce74-dcfa-4e58-8757-505d93b35a9c" providerId="AD" clId="Web-{75D553B3-9CCB-39F8-44E5-F7F8F4242E7D}" dt="2024-06-24T17:53:23.773" v="19"/>
          <ac:picMkLst>
            <pc:docMk/>
            <pc:sldMk cId="3485957966" sldId="256"/>
            <ac:picMk id="23" creationId="{00000000-0000-0000-0000-000000000000}"/>
          </ac:picMkLst>
        </pc:picChg>
        <pc:picChg chg="add del mod ord modVis">
          <ac:chgData name="Zbil Thomas" userId="S::thomas.zbil@edu.fh-joanneum.at::f122ce74-dcfa-4e58-8757-505d93b35a9c" providerId="AD" clId="Web-{75D553B3-9CCB-39F8-44E5-F7F8F4242E7D}" dt="2024-06-24T18:04:58.481" v="179"/>
          <ac:picMkLst>
            <pc:docMk/>
            <pc:sldMk cId="3485957966" sldId="256"/>
            <ac:picMk id="55" creationId="{00000000-0000-0000-0000-000000000000}"/>
          </ac:picMkLst>
        </pc:picChg>
      </pc:sldChg>
    </pc:docChg>
  </pc:docChgLst>
  <pc:docChgLst>
    <pc:chgData name="Popović Angelo" userId="19d35c37-09b3-4fa4-84ec-c33de5596d4c" providerId="ADAL" clId="{6F595493-E9A4-4D9C-B0DF-D1CBBA35C8D6}"/>
    <pc:docChg chg="undo custSel modSld">
      <pc:chgData name="Popović Angelo" userId="19d35c37-09b3-4fa4-84ec-c33de5596d4c" providerId="ADAL" clId="{6F595493-E9A4-4D9C-B0DF-D1CBBA35C8D6}" dt="2024-06-22T20:03:51.140" v="211" actId="478"/>
      <pc:docMkLst>
        <pc:docMk/>
      </pc:docMkLst>
      <pc:sldChg chg="addSp delSp modSp mod">
        <pc:chgData name="Popović Angelo" userId="19d35c37-09b3-4fa4-84ec-c33de5596d4c" providerId="ADAL" clId="{6F595493-E9A4-4D9C-B0DF-D1CBBA35C8D6}" dt="2024-06-22T20:03:51.140" v="211" actId="478"/>
        <pc:sldMkLst>
          <pc:docMk/>
          <pc:sldMk cId="3485957966" sldId="256"/>
        </pc:sldMkLst>
        <pc:spChg chg="add mod">
          <ac:chgData name="Popović Angelo" userId="19d35c37-09b3-4fa4-84ec-c33de5596d4c" providerId="ADAL" clId="{6F595493-E9A4-4D9C-B0DF-D1CBBA35C8D6}" dt="2024-06-22T19:53:43.559" v="188" actId="1076"/>
          <ac:spMkLst>
            <pc:docMk/>
            <pc:sldMk cId="3485957966" sldId="256"/>
            <ac:spMk id="2" creationId="{9BF1169A-7575-84E3-C727-DB318B9C2751}"/>
          </ac:spMkLst>
        </pc:spChg>
        <pc:spChg chg="mod">
          <ac:chgData name="Popović Angelo" userId="19d35c37-09b3-4fa4-84ec-c33de5596d4c" providerId="ADAL" clId="{6F595493-E9A4-4D9C-B0DF-D1CBBA35C8D6}" dt="2024-06-22T19:49:04.804" v="107" actId="20577"/>
          <ac:spMkLst>
            <pc:docMk/>
            <pc:sldMk cId="3485957966" sldId="256"/>
            <ac:spMk id="4" creationId="{00000000-0000-0000-0000-000000000000}"/>
          </ac:spMkLst>
        </pc:spChg>
        <pc:spChg chg="del mod">
          <ac:chgData name="Popović Angelo" userId="19d35c37-09b3-4fa4-84ec-c33de5596d4c" providerId="ADAL" clId="{6F595493-E9A4-4D9C-B0DF-D1CBBA35C8D6}" dt="2024-06-22T19:49:58.788" v="108" actId="478"/>
          <ac:spMkLst>
            <pc:docMk/>
            <pc:sldMk cId="3485957966" sldId="256"/>
            <ac:spMk id="5" creationId="{00000000-0000-0000-0000-000000000000}"/>
          </ac:spMkLst>
        </pc:spChg>
        <pc:spChg chg="mod">
          <ac:chgData name="Popović Angelo" userId="19d35c37-09b3-4fa4-84ec-c33de5596d4c" providerId="ADAL" clId="{6F595493-E9A4-4D9C-B0DF-D1CBBA35C8D6}" dt="2024-06-22T20:02:30.038" v="208" actId="27107"/>
          <ac:spMkLst>
            <pc:docMk/>
            <pc:sldMk cId="3485957966" sldId="256"/>
            <ac:spMk id="8" creationId="{00000000-0000-0000-0000-000000000000}"/>
          </ac:spMkLst>
        </pc:spChg>
        <pc:spChg chg="mod">
          <ac:chgData name="Popović Angelo" userId="19d35c37-09b3-4fa4-84ec-c33de5596d4c" providerId="ADAL" clId="{6F595493-E9A4-4D9C-B0DF-D1CBBA35C8D6}" dt="2024-06-22T19:52:19.478" v="156" actId="20577"/>
          <ac:spMkLst>
            <pc:docMk/>
            <pc:sldMk cId="3485957966" sldId="256"/>
            <ac:spMk id="16" creationId="{00000000-0000-0000-0000-000000000000}"/>
          </ac:spMkLst>
        </pc:spChg>
        <pc:spChg chg="mod">
          <ac:chgData name="Popović Angelo" userId="19d35c37-09b3-4fa4-84ec-c33de5596d4c" providerId="ADAL" clId="{6F595493-E9A4-4D9C-B0DF-D1CBBA35C8D6}" dt="2024-06-22T19:52:33.605" v="160" actId="14100"/>
          <ac:spMkLst>
            <pc:docMk/>
            <pc:sldMk cId="3485957966" sldId="256"/>
            <ac:spMk id="56" creationId="{00000000-0000-0000-0000-000000000000}"/>
          </ac:spMkLst>
        </pc:spChg>
        <pc:spChg chg="del mod">
          <ac:chgData name="Popović Angelo" userId="19d35c37-09b3-4fa4-84ec-c33de5596d4c" providerId="ADAL" clId="{6F595493-E9A4-4D9C-B0DF-D1CBBA35C8D6}" dt="2024-06-22T19:53:40.175" v="187" actId="478"/>
          <ac:spMkLst>
            <pc:docMk/>
            <pc:sldMk cId="3485957966" sldId="256"/>
            <ac:spMk id="73" creationId="{00000000-0000-0000-0000-000000000000}"/>
          </ac:spMkLst>
        </pc:spChg>
        <pc:spChg chg="add del">
          <ac:chgData name="Popović Angelo" userId="19d35c37-09b3-4fa4-84ec-c33de5596d4c" providerId="ADAL" clId="{6F595493-E9A4-4D9C-B0DF-D1CBBA35C8D6}" dt="2024-06-22T20:03:51.140" v="211" actId="478"/>
          <ac:spMkLst>
            <pc:docMk/>
            <pc:sldMk cId="3485957966" sldId="256"/>
            <ac:spMk id="148" creationId="{00000000-0000-0000-0000-000000000000}"/>
          </ac:spMkLst>
        </pc:spChg>
        <pc:picChg chg="mod">
          <ac:chgData name="Popović Angelo" userId="19d35c37-09b3-4fa4-84ec-c33de5596d4c" providerId="ADAL" clId="{6F595493-E9A4-4D9C-B0DF-D1CBBA35C8D6}" dt="2024-06-22T19:51:15.877" v="118" actId="1076"/>
          <ac:picMkLst>
            <pc:docMk/>
            <pc:sldMk cId="3485957966" sldId="256"/>
            <ac:picMk id="14" creationId="{BFD13977-8BEA-1550-01F3-A0770742A1A4}"/>
          </ac:picMkLst>
        </pc:picChg>
      </pc:sldChg>
    </pc:docChg>
  </pc:docChgLst>
  <pc:docChgLst>
    <pc:chgData name="Popović Angelo" userId="19d35c37-09b3-4fa4-84ec-c33de5596d4c" providerId="ADAL" clId="{E5B642F4-6CF4-4C08-91F4-BE4CF45D5148}"/>
    <pc:docChg chg="modSld">
      <pc:chgData name="Popović Angelo" userId="19d35c37-09b3-4fa4-84ec-c33de5596d4c" providerId="ADAL" clId="{E5B642F4-6CF4-4C08-91F4-BE4CF45D5148}" dt="2024-07-01T08:43:41.659" v="1" actId="20577"/>
      <pc:docMkLst>
        <pc:docMk/>
      </pc:docMkLst>
      <pc:sldChg chg="modSp mod">
        <pc:chgData name="Popović Angelo" userId="19d35c37-09b3-4fa4-84ec-c33de5596d4c" providerId="ADAL" clId="{E5B642F4-6CF4-4C08-91F4-BE4CF45D5148}" dt="2024-07-01T08:43:41.659" v="1" actId="20577"/>
        <pc:sldMkLst>
          <pc:docMk/>
          <pc:sldMk cId="3485957966" sldId="256"/>
        </pc:sldMkLst>
        <pc:spChg chg="mod">
          <ac:chgData name="Popović Angelo" userId="19d35c37-09b3-4fa4-84ec-c33de5596d4c" providerId="ADAL" clId="{E5B642F4-6CF4-4C08-91F4-BE4CF45D5148}" dt="2024-07-01T08:43:41.659" v="1" actId="20577"/>
          <ac:spMkLst>
            <pc:docMk/>
            <pc:sldMk cId="3485957966" sldId="256"/>
            <ac:spMk id="11" creationId="{B1D6919F-A352-16AA-56C0-92026D5A99C0}"/>
          </ac:spMkLst>
        </pc:spChg>
      </pc:sldChg>
    </pc:docChg>
  </pc:docChgLst>
  <pc:docChgLst>
    <pc:chgData name="Blankenbichler Thomas" userId="caccdb39-0818-4345-b2a2-c62118dc81f6" providerId="ADAL" clId="{6E1C55A7-BCCF-4920-8CAE-F55176929C9C}"/>
    <pc:docChg chg="custSel modSld">
      <pc:chgData name="Blankenbichler Thomas" userId="caccdb39-0818-4345-b2a2-c62118dc81f6" providerId="ADAL" clId="{6E1C55A7-BCCF-4920-8CAE-F55176929C9C}" dt="2024-06-22T18:27:25.543" v="19" actId="1076"/>
      <pc:docMkLst>
        <pc:docMk/>
      </pc:docMkLst>
      <pc:sldChg chg="addSp delSp modSp mod">
        <pc:chgData name="Blankenbichler Thomas" userId="caccdb39-0818-4345-b2a2-c62118dc81f6" providerId="ADAL" clId="{6E1C55A7-BCCF-4920-8CAE-F55176929C9C}" dt="2024-06-22T18:27:25.543" v="19" actId="1076"/>
        <pc:sldMkLst>
          <pc:docMk/>
          <pc:sldMk cId="3485957966" sldId="256"/>
        </pc:sldMkLst>
        <pc:grpChg chg="del">
          <ac:chgData name="Blankenbichler Thomas" userId="caccdb39-0818-4345-b2a2-c62118dc81f6" providerId="ADAL" clId="{6E1C55A7-BCCF-4920-8CAE-F55176929C9C}" dt="2024-06-22T18:26:47.051" v="15" actId="478"/>
          <ac:grpSpMkLst>
            <pc:docMk/>
            <pc:sldMk cId="3485957966" sldId="256"/>
            <ac:grpSpMk id="21" creationId="{00000000-0000-0000-0000-000000000000}"/>
          </ac:grpSpMkLst>
        </pc:grpChg>
        <pc:picChg chg="add del mod">
          <ac:chgData name="Blankenbichler Thomas" userId="caccdb39-0818-4345-b2a2-c62118dc81f6" providerId="ADAL" clId="{6E1C55A7-BCCF-4920-8CAE-F55176929C9C}" dt="2024-06-22T18:25:59.191" v="9" actId="478"/>
          <ac:picMkLst>
            <pc:docMk/>
            <pc:sldMk cId="3485957966" sldId="256"/>
            <ac:picMk id="9" creationId="{C6BEAC53-2F22-B831-D632-2000AF3EDB55}"/>
          </ac:picMkLst>
        </pc:picChg>
        <pc:picChg chg="add mod">
          <ac:chgData name="Blankenbichler Thomas" userId="caccdb39-0818-4345-b2a2-c62118dc81f6" providerId="ADAL" clId="{6E1C55A7-BCCF-4920-8CAE-F55176929C9C}" dt="2024-06-22T18:26:18.358" v="14" actId="1076"/>
          <ac:picMkLst>
            <pc:docMk/>
            <pc:sldMk cId="3485957966" sldId="256"/>
            <ac:picMk id="12" creationId="{7FFD2A9D-AD96-DF72-214A-E52B8460284B}"/>
          </ac:picMkLst>
        </pc:picChg>
        <pc:picChg chg="add mod">
          <ac:chgData name="Blankenbichler Thomas" userId="caccdb39-0818-4345-b2a2-c62118dc81f6" providerId="ADAL" clId="{6E1C55A7-BCCF-4920-8CAE-F55176929C9C}" dt="2024-06-22T18:27:25.543" v="19" actId="1076"/>
          <ac:picMkLst>
            <pc:docMk/>
            <pc:sldMk cId="3485957966" sldId="256"/>
            <ac:picMk id="14" creationId="{BFD13977-8BEA-1550-01F3-A0770742A1A4}"/>
          </ac:picMkLst>
        </pc:picChg>
        <pc:picChg chg="del">
          <ac:chgData name="Blankenbichler Thomas" userId="caccdb39-0818-4345-b2a2-c62118dc81f6" providerId="ADAL" clId="{6E1C55A7-BCCF-4920-8CAE-F55176929C9C}" dt="2024-06-22T18:24:23.656" v="4" actId="478"/>
          <ac:picMkLst>
            <pc:docMk/>
            <pc:sldMk cId="3485957966" sldId="256"/>
            <ac:picMk id="31" creationId="{00000000-0000-0000-0000-000000000000}"/>
          </ac:picMkLst>
        </pc:picChg>
      </pc:sldChg>
    </pc:docChg>
  </pc:docChgLst>
</pc:chgInfo>
</file>

<file path=ppt/media/image1.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6" y="13"/>
            <a:ext cx="12921825" cy="2117087"/>
          </a:xfrm>
          <a:prstGeom prst="rect">
            <a:avLst/>
          </a:prstGeom>
        </p:spPr>
        <p:txBody>
          <a:bodyPr vert="horz" lIns="397350" tIns="198671" rIns="397350" bIns="198671" rtlCol="0"/>
          <a:lstStyle>
            <a:lvl1pPr algn="l">
              <a:defRPr sz="5000"/>
            </a:lvl1pPr>
          </a:lstStyle>
          <a:p>
            <a:endParaRPr lang="de-AT"/>
          </a:p>
        </p:txBody>
      </p:sp>
      <p:sp>
        <p:nvSpPr>
          <p:cNvPr id="3" name="Datumsplatzhalter 2"/>
          <p:cNvSpPr>
            <a:spLocks noGrp="1"/>
          </p:cNvSpPr>
          <p:nvPr>
            <p:ph type="dt" idx="1"/>
          </p:nvPr>
        </p:nvSpPr>
        <p:spPr>
          <a:xfrm>
            <a:off x="16890880" y="13"/>
            <a:ext cx="12921825" cy="2117087"/>
          </a:xfrm>
          <a:prstGeom prst="rect">
            <a:avLst/>
          </a:prstGeom>
        </p:spPr>
        <p:txBody>
          <a:bodyPr vert="horz" lIns="397350" tIns="198671" rIns="397350" bIns="198671" rtlCol="0"/>
          <a:lstStyle>
            <a:lvl1pPr algn="r">
              <a:defRPr sz="5000"/>
            </a:lvl1pPr>
          </a:lstStyle>
          <a:p>
            <a:fld id="{F3E97C5B-E3CE-450C-9CD6-ACA957332B68}" type="datetimeFigureOut">
              <a:rPr lang="de-AT" smtClean="0"/>
              <a:t>01.07.2024</a:t>
            </a:fld>
            <a:endParaRPr lang="de-AT"/>
          </a:p>
        </p:txBody>
      </p:sp>
      <p:sp>
        <p:nvSpPr>
          <p:cNvPr id="4" name="Folienbildplatzhalter 3"/>
          <p:cNvSpPr>
            <a:spLocks noGrp="1" noRot="1" noChangeAspect="1"/>
          </p:cNvSpPr>
          <p:nvPr>
            <p:ph type="sldImg" idx="2"/>
          </p:nvPr>
        </p:nvSpPr>
        <p:spPr>
          <a:xfrm>
            <a:off x="9291638" y="3171825"/>
            <a:ext cx="11236325" cy="15887700"/>
          </a:xfrm>
          <a:prstGeom prst="rect">
            <a:avLst/>
          </a:prstGeom>
          <a:noFill/>
          <a:ln w="12700">
            <a:solidFill>
              <a:prstClr val="black"/>
            </a:solidFill>
          </a:ln>
        </p:spPr>
        <p:txBody>
          <a:bodyPr vert="horz" lIns="397350" tIns="198671" rIns="397350" bIns="198671" rtlCol="0" anchor="ctr"/>
          <a:lstStyle/>
          <a:p>
            <a:endParaRPr lang="de-AT"/>
          </a:p>
        </p:txBody>
      </p:sp>
      <p:sp>
        <p:nvSpPr>
          <p:cNvPr id="5" name="Notizenplatzhalter 4"/>
          <p:cNvSpPr>
            <a:spLocks noGrp="1"/>
          </p:cNvSpPr>
          <p:nvPr>
            <p:ph type="body" sz="quarter" idx="3"/>
          </p:nvPr>
        </p:nvSpPr>
        <p:spPr>
          <a:xfrm>
            <a:off x="2981960" y="20112369"/>
            <a:ext cx="23855680" cy="19053806"/>
          </a:xfrm>
          <a:prstGeom prst="rect">
            <a:avLst/>
          </a:prstGeom>
        </p:spPr>
        <p:txBody>
          <a:bodyPr vert="horz" lIns="397350" tIns="198671" rIns="397350" bIns="198671"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6" y="40217374"/>
            <a:ext cx="12921825" cy="2117087"/>
          </a:xfrm>
          <a:prstGeom prst="rect">
            <a:avLst/>
          </a:prstGeom>
        </p:spPr>
        <p:txBody>
          <a:bodyPr vert="horz" lIns="397350" tIns="198671" rIns="397350" bIns="198671" rtlCol="0" anchor="b"/>
          <a:lstStyle>
            <a:lvl1pPr algn="l">
              <a:defRPr sz="5000"/>
            </a:lvl1pPr>
          </a:lstStyle>
          <a:p>
            <a:endParaRPr lang="de-AT"/>
          </a:p>
        </p:txBody>
      </p:sp>
      <p:sp>
        <p:nvSpPr>
          <p:cNvPr id="7" name="Foliennummernplatzhalter 6"/>
          <p:cNvSpPr>
            <a:spLocks noGrp="1"/>
          </p:cNvSpPr>
          <p:nvPr>
            <p:ph type="sldNum" sz="quarter" idx="5"/>
          </p:nvPr>
        </p:nvSpPr>
        <p:spPr>
          <a:xfrm>
            <a:off x="16890880" y="40217374"/>
            <a:ext cx="12921825" cy="2117087"/>
          </a:xfrm>
          <a:prstGeom prst="rect">
            <a:avLst/>
          </a:prstGeom>
        </p:spPr>
        <p:txBody>
          <a:bodyPr vert="horz" lIns="397350" tIns="198671" rIns="397350" bIns="198671" rtlCol="0" anchor="b"/>
          <a:lstStyle>
            <a:lvl1pPr algn="r">
              <a:defRPr sz="5000"/>
            </a:lvl1pPr>
          </a:lstStyle>
          <a:p>
            <a:fld id="{313FF87C-BFD1-4A6F-B719-4F0D7D1941AC}" type="slidenum">
              <a:rPr lang="de-AT" smtClean="0"/>
              <a:t>‹#›</a:t>
            </a:fld>
            <a:endParaRPr lang="de-AT"/>
          </a:p>
        </p:txBody>
      </p:sp>
    </p:spTree>
    <p:extLst>
      <p:ext uri="{BB962C8B-B14F-4D97-AF65-F5344CB8AC3E}">
        <p14:creationId xmlns:p14="http://schemas.microsoft.com/office/powerpoint/2010/main" val="2136169260"/>
      </p:ext>
    </p:extLst>
  </p:cSld>
  <p:clrMap bg1="lt1" tx1="dk1" bg2="lt2" tx2="dk2" accent1="accent1" accent2="accent2" accent3="accent3" accent4="accent4" accent5="accent5" accent6="accent6" hlink="hlink" folHlink="folHlink"/>
  <p:notesStyle>
    <a:lvl1pPr marL="0" algn="l" defTabSz="3661258" rtl="0" eaLnBrk="1" latinLnBrk="0" hangingPunct="1">
      <a:defRPr sz="4805" kern="1200">
        <a:solidFill>
          <a:schemeClr val="tx1"/>
        </a:solidFill>
        <a:latin typeface="+mn-lt"/>
        <a:ea typeface="+mn-ea"/>
        <a:cs typeface="+mn-cs"/>
      </a:defRPr>
    </a:lvl1pPr>
    <a:lvl2pPr marL="1830629" algn="l" defTabSz="3661258" rtl="0" eaLnBrk="1" latinLnBrk="0" hangingPunct="1">
      <a:defRPr sz="4805" kern="1200">
        <a:solidFill>
          <a:schemeClr val="tx1"/>
        </a:solidFill>
        <a:latin typeface="+mn-lt"/>
        <a:ea typeface="+mn-ea"/>
        <a:cs typeface="+mn-cs"/>
      </a:defRPr>
    </a:lvl2pPr>
    <a:lvl3pPr marL="3661258" algn="l" defTabSz="3661258" rtl="0" eaLnBrk="1" latinLnBrk="0" hangingPunct="1">
      <a:defRPr sz="4805" kern="1200">
        <a:solidFill>
          <a:schemeClr val="tx1"/>
        </a:solidFill>
        <a:latin typeface="+mn-lt"/>
        <a:ea typeface="+mn-ea"/>
        <a:cs typeface="+mn-cs"/>
      </a:defRPr>
    </a:lvl3pPr>
    <a:lvl4pPr marL="5491886" algn="l" defTabSz="3661258" rtl="0" eaLnBrk="1" latinLnBrk="0" hangingPunct="1">
      <a:defRPr sz="4805" kern="1200">
        <a:solidFill>
          <a:schemeClr val="tx1"/>
        </a:solidFill>
        <a:latin typeface="+mn-lt"/>
        <a:ea typeface="+mn-ea"/>
        <a:cs typeface="+mn-cs"/>
      </a:defRPr>
    </a:lvl4pPr>
    <a:lvl5pPr marL="7322515" algn="l" defTabSz="3661258" rtl="0" eaLnBrk="1" latinLnBrk="0" hangingPunct="1">
      <a:defRPr sz="4805" kern="1200">
        <a:solidFill>
          <a:schemeClr val="tx1"/>
        </a:solidFill>
        <a:latin typeface="+mn-lt"/>
        <a:ea typeface="+mn-ea"/>
        <a:cs typeface="+mn-cs"/>
      </a:defRPr>
    </a:lvl5pPr>
    <a:lvl6pPr marL="9153144" algn="l" defTabSz="3661258" rtl="0" eaLnBrk="1" latinLnBrk="0" hangingPunct="1">
      <a:defRPr sz="4805" kern="1200">
        <a:solidFill>
          <a:schemeClr val="tx1"/>
        </a:solidFill>
        <a:latin typeface="+mn-lt"/>
        <a:ea typeface="+mn-ea"/>
        <a:cs typeface="+mn-cs"/>
      </a:defRPr>
    </a:lvl6pPr>
    <a:lvl7pPr marL="10983773" algn="l" defTabSz="3661258" rtl="0" eaLnBrk="1" latinLnBrk="0" hangingPunct="1">
      <a:defRPr sz="4805" kern="1200">
        <a:solidFill>
          <a:schemeClr val="tx1"/>
        </a:solidFill>
        <a:latin typeface="+mn-lt"/>
        <a:ea typeface="+mn-ea"/>
        <a:cs typeface="+mn-cs"/>
      </a:defRPr>
    </a:lvl7pPr>
    <a:lvl8pPr marL="12814402" algn="l" defTabSz="3661258" rtl="0" eaLnBrk="1" latinLnBrk="0" hangingPunct="1">
      <a:defRPr sz="4805" kern="1200">
        <a:solidFill>
          <a:schemeClr val="tx1"/>
        </a:solidFill>
        <a:latin typeface="+mn-lt"/>
        <a:ea typeface="+mn-ea"/>
        <a:cs typeface="+mn-cs"/>
      </a:defRPr>
    </a:lvl8pPr>
    <a:lvl9pPr marL="14645030" algn="l" defTabSz="3661258" rtl="0" eaLnBrk="1" latinLnBrk="0" hangingPunct="1">
      <a:defRPr sz="480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AT"/>
          </a:p>
        </p:txBody>
      </p:sp>
      <p:sp>
        <p:nvSpPr>
          <p:cNvPr id="4" name="Foliennummernplatzhalter 3"/>
          <p:cNvSpPr>
            <a:spLocks noGrp="1"/>
          </p:cNvSpPr>
          <p:nvPr>
            <p:ph type="sldNum" sz="quarter" idx="5"/>
          </p:nvPr>
        </p:nvSpPr>
        <p:spPr/>
        <p:txBody>
          <a:bodyPr/>
          <a:lstStyle/>
          <a:p>
            <a:fld id="{313FF87C-BFD1-4A6F-B719-4F0D7D1941AC}" type="slidenum">
              <a:rPr lang="de-AT" smtClean="0"/>
              <a:t>1</a:t>
            </a:fld>
            <a:endParaRPr lang="de-AT"/>
          </a:p>
        </p:txBody>
      </p:sp>
    </p:spTree>
    <p:extLst>
      <p:ext uri="{BB962C8B-B14F-4D97-AF65-F5344CB8AC3E}">
        <p14:creationId xmlns:p14="http://schemas.microsoft.com/office/powerpoint/2010/main" val="424576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2270644" y="13296918"/>
            <a:ext cx="25733933" cy="9175064"/>
          </a:xfrm>
          <a:prstGeom prst="rect">
            <a:avLst/>
          </a:prstGeom>
        </p:spPr>
        <p:txBody>
          <a:bodyPr/>
          <a:lstStyle/>
          <a:p>
            <a:r>
              <a:rPr lang="de-AT"/>
              <a:t>Mastertitelformat bearbeiten</a:t>
            </a:r>
            <a:endParaRPr lang="de-DE"/>
          </a:p>
        </p:txBody>
      </p:sp>
      <p:sp>
        <p:nvSpPr>
          <p:cNvPr id="3" name="Untertitel 2"/>
          <p:cNvSpPr>
            <a:spLocks noGrp="1"/>
          </p:cNvSpPr>
          <p:nvPr>
            <p:ph type="subTitle" idx="1"/>
          </p:nvPr>
        </p:nvSpPr>
        <p:spPr>
          <a:xfrm>
            <a:off x="4541286" y="24255468"/>
            <a:ext cx="21192649" cy="1093874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AT"/>
              <a:t>Master-Untertitelformat bearbeiten</a:t>
            </a:r>
            <a:endParaRPr lang="de-DE"/>
          </a:p>
        </p:txBody>
      </p:sp>
      <p:sp>
        <p:nvSpPr>
          <p:cNvPr id="4" name="Datumsplatzhalter 3"/>
          <p:cNvSpPr>
            <a:spLocks noGrp="1"/>
          </p:cNvSpPr>
          <p:nvPr>
            <p:ph type="dt" sz="half" idx="10"/>
          </p:nvPr>
        </p:nvSpPr>
        <p:spPr>
          <a:xfrm>
            <a:off x="1513765" y="39672753"/>
            <a:ext cx="7064216" cy="2278904"/>
          </a:xfrm>
          <a:prstGeom prst="rect">
            <a:avLst/>
          </a:prstGeom>
        </p:spPr>
        <p:txBody>
          <a:bodyPr/>
          <a:lstStyle/>
          <a:p>
            <a:fld id="{E5C086E0-3DD6-DA4C-9E15-8E9A07CD16ED}" type="datetimeFigureOut">
              <a:rPr lang="de-DE" smtClean="0"/>
              <a:t>01.07.2024</a:t>
            </a:fld>
            <a:endParaRPr lang="de-DE"/>
          </a:p>
        </p:txBody>
      </p:sp>
      <p:sp>
        <p:nvSpPr>
          <p:cNvPr id="5" name="Fußzeilenplatzhalter 4"/>
          <p:cNvSpPr>
            <a:spLocks noGrp="1"/>
          </p:cNvSpPr>
          <p:nvPr>
            <p:ph type="ftr" sz="quarter" idx="11"/>
          </p:nvPr>
        </p:nvSpPr>
        <p:spPr>
          <a:xfrm>
            <a:off x="10344034" y="39672753"/>
            <a:ext cx="9587153" cy="2278904"/>
          </a:xfrm>
          <a:prstGeom prst="rect">
            <a:avLst/>
          </a:prstGeom>
        </p:spPr>
        <p:txBody>
          <a:bodyPr/>
          <a:lstStyle/>
          <a:p>
            <a:endParaRPr lang="de-DE"/>
          </a:p>
        </p:txBody>
      </p:sp>
      <p:sp>
        <p:nvSpPr>
          <p:cNvPr id="6" name="Foliennummernplatzhalter 5"/>
          <p:cNvSpPr>
            <a:spLocks noGrp="1"/>
          </p:cNvSpPr>
          <p:nvPr>
            <p:ph type="sldNum" sz="quarter" idx="12"/>
          </p:nvPr>
        </p:nvSpPr>
        <p:spPr>
          <a:xfrm>
            <a:off x="21697240" y="39672753"/>
            <a:ext cx="7064216" cy="2278904"/>
          </a:xfrm>
          <a:prstGeom prst="rect">
            <a:avLst/>
          </a:prstGeom>
        </p:spPr>
        <p:txBody>
          <a:bodyPr/>
          <a:lstStyle/>
          <a:p>
            <a:fld id="{10CC1468-9481-1B40-9FF3-31A0AECEB227}" type="slidenum">
              <a:rPr lang="de-DE" smtClean="0"/>
              <a:t>‹#›</a:t>
            </a:fld>
            <a:endParaRPr lang="de-DE"/>
          </a:p>
        </p:txBody>
      </p:sp>
    </p:spTree>
    <p:extLst>
      <p:ext uri="{BB962C8B-B14F-4D97-AF65-F5344CB8AC3E}">
        <p14:creationId xmlns:p14="http://schemas.microsoft.com/office/powerpoint/2010/main" val="4145108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a:xfrm>
            <a:off x="1513765" y="1714135"/>
            <a:ext cx="27247692" cy="7133962"/>
          </a:xfrm>
          <a:prstGeom prst="rect">
            <a:avLst/>
          </a:prstGeom>
        </p:spPr>
        <p:txBody>
          <a:bodyPr/>
          <a:lstStyle/>
          <a:p>
            <a:r>
              <a:rPr lang="de-AT"/>
              <a:t>Mastertitelformat bearbeiten</a:t>
            </a:r>
            <a:endParaRPr lang="de-DE"/>
          </a:p>
        </p:txBody>
      </p:sp>
      <p:sp>
        <p:nvSpPr>
          <p:cNvPr id="3" name="Vertikaler Textplatzhalter 2"/>
          <p:cNvSpPr>
            <a:spLocks noGrp="1"/>
          </p:cNvSpPr>
          <p:nvPr>
            <p:ph type="body" orient="vert" idx="1"/>
          </p:nvPr>
        </p:nvSpPr>
        <p:spPr>
          <a:xfrm>
            <a:off x="1513765" y="9987549"/>
            <a:ext cx="27247692" cy="28248505"/>
          </a:xfrm>
          <a:prstGeom prst="rect">
            <a:avLst/>
          </a:prstGeom>
        </p:spPr>
        <p:txBody>
          <a:bodyPr vert="eaVert"/>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4" name="Datumsplatzhalter 3"/>
          <p:cNvSpPr>
            <a:spLocks noGrp="1"/>
          </p:cNvSpPr>
          <p:nvPr>
            <p:ph type="dt" sz="half" idx="10"/>
          </p:nvPr>
        </p:nvSpPr>
        <p:spPr>
          <a:xfrm>
            <a:off x="1513765" y="39672753"/>
            <a:ext cx="7064216" cy="2278904"/>
          </a:xfrm>
          <a:prstGeom prst="rect">
            <a:avLst/>
          </a:prstGeom>
        </p:spPr>
        <p:txBody>
          <a:bodyPr/>
          <a:lstStyle/>
          <a:p>
            <a:fld id="{E5C086E0-3DD6-DA4C-9E15-8E9A07CD16ED}" type="datetimeFigureOut">
              <a:rPr lang="de-DE" smtClean="0"/>
              <a:t>01.07.2024</a:t>
            </a:fld>
            <a:endParaRPr lang="de-DE"/>
          </a:p>
        </p:txBody>
      </p:sp>
      <p:sp>
        <p:nvSpPr>
          <p:cNvPr id="5" name="Fußzeilenplatzhalter 4"/>
          <p:cNvSpPr>
            <a:spLocks noGrp="1"/>
          </p:cNvSpPr>
          <p:nvPr>
            <p:ph type="ftr" sz="quarter" idx="11"/>
          </p:nvPr>
        </p:nvSpPr>
        <p:spPr>
          <a:xfrm>
            <a:off x="10344034" y="39672753"/>
            <a:ext cx="9587153" cy="2278904"/>
          </a:xfrm>
          <a:prstGeom prst="rect">
            <a:avLst/>
          </a:prstGeom>
        </p:spPr>
        <p:txBody>
          <a:bodyPr/>
          <a:lstStyle/>
          <a:p>
            <a:endParaRPr lang="de-DE"/>
          </a:p>
        </p:txBody>
      </p:sp>
      <p:sp>
        <p:nvSpPr>
          <p:cNvPr id="6" name="Foliennummernplatzhalter 5"/>
          <p:cNvSpPr>
            <a:spLocks noGrp="1"/>
          </p:cNvSpPr>
          <p:nvPr>
            <p:ph type="sldNum" sz="quarter" idx="12"/>
          </p:nvPr>
        </p:nvSpPr>
        <p:spPr>
          <a:xfrm>
            <a:off x="21697240" y="39672753"/>
            <a:ext cx="7064216" cy="2278904"/>
          </a:xfrm>
          <a:prstGeom prst="rect">
            <a:avLst/>
          </a:prstGeom>
        </p:spPr>
        <p:txBody>
          <a:bodyPr/>
          <a:lstStyle/>
          <a:p>
            <a:fld id="{10CC1468-9481-1B40-9FF3-31A0AECEB227}" type="slidenum">
              <a:rPr lang="de-DE" smtClean="0"/>
              <a:t>‹#›</a:t>
            </a:fld>
            <a:endParaRPr lang="de-DE"/>
          </a:p>
        </p:txBody>
      </p:sp>
    </p:spTree>
    <p:extLst>
      <p:ext uri="{BB962C8B-B14F-4D97-AF65-F5344CB8AC3E}">
        <p14:creationId xmlns:p14="http://schemas.microsoft.com/office/powerpoint/2010/main" val="3137425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18154615" y="2675238"/>
            <a:ext cx="5634552" cy="56923064"/>
          </a:xfrm>
          <a:prstGeom prst="rect">
            <a:avLst/>
          </a:prstGeom>
        </p:spPr>
        <p:txBody>
          <a:bodyPr vert="eaVert"/>
          <a:lstStyle/>
          <a:p>
            <a:r>
              <a:rPr lang="de-AT"/>
              <a:t>Mastertitelformat bearbeiten</a:t>
            </a:r>
            <a:endParaRPr lang="de-DE"/>
          </a:p>
        </p:txBody>
      </p:sp>
      <p:sp>
        <p:nvSpPr>
          <p:cNvPr id="3" name="Vertikaler Textplatzhalter 2"/>
          <p:cNvSpPr>
            <a:spLocks noGrp="1"/>
          </p:cNvSpPr>
          <p:nvPr>
            <p:ph type="body" orient="vert" idx="1"/>
          </p:nvPr>
        </p:nvSpPr>
        <p:spPr>
          <a:xfrm>
            <a:off x="1250956" y="2675238"/>
            <a:ext cx="16399075" cy="56923064"/>
          </a:xfrm>
          <a:prstGeom prst="rect">
            <a:avLst/>
          </a:prstGeom>
        </p:spPr>
        <p:txBody>
          <a:bodyPr vert="eaVert"/>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4" name="Datumsplatzhalter 3"/>
          <p:cNvSpPr>
            <a:spLocks noGrp="1"/>
          </p:cNvSpPr>
          <p:nvPr>
            <p:ph type="dt" sz="half" idx="10"/>
          </p:nvPr>
        </p:nvSpPr>
        <p:spPr>
          <a:xfrm>
            <a:off x="1513765" y="39672753"/>
            <a:ext cx="7064216" cy="2278904"/>
          </a:xfrm>
          <a:prstGeom prst="rect">
            <a:avLst/>
          </a:prstGeom>
        </p:spPr>
        <p:txBody>
          <a:bodyPr/>
          <a:lstStyle/>
          <a:p>
            <a:fld id="{E5C086E0-3DD6-DA4C-9E15-8E9A07CD16ED}" type="datetimeFigureOut">
              <a:rPr lang="de-DE" smtClean="0"/>
              <a:t>01.07.2024</a:t>
            </a:fld>
            <a:endParaRPr lang="de-DE"/>
          </a:p>
        </p:txBody>
      </p:sp>
      <p:sp>
        <p:nvSpPr>
          <p:cNvPr id="5" name="Fußzeilenplatzhalter 4"/>
          <p:cNvSpPr>
            <a:spLocks noGrp="1"/>
          </p:cNvSpPr>
          <p:nvPr>
            <p:ph type="ftr" sz="quarter" idx="11"/>
          </p:nvPr>
        </p:nvSpPr>
        <p:spPr>
          <a:xfrm>
            <a:off x="10344034" y="39672753"/>
            <a:ext cx="9587153" cy="2278904"/>
          </a:xfrm>
          <a:prstGeom prst="rect">
            <a:avLst/>
          </a:prstGeom>
        </p:spPr>
        <p:txBody>
          <a:bodyPr/>
          <a:lstStyle/>
          <a:p>
            <a:endParaRPr lang="de-DE"/>
          </a:p>
        </p:txBody>
      </p:sp>
      <p:sp>
        <p:nvSpPr>
          <p:cNvPr id="6" name="Foliennummernplatzhalter 5"/>
          <p:cNvSpPr>
            <a:spLocks noGrp="1"/>
          </p:cNvSpPr>
          <p:nvPr>
            <p:ph type="sldNum" sz="quarter" idx="12"/>
          </p:nvPr>
        </p:nvSpPr>
        <p:spPr>
          <a:xfrm>
            <a:off x="21697240" y="39672753"/>
            <a:ext cx="7064216" cy="2278904"/>
          </a:xfrm>
          <a:prstGeom prst="rect">
            <a:avLst/>
          </a:prstGeom>
        </p:spPr>
        <p:txBody>
          <a:bodyPr/>
          <a:lstStyle/>
          <a:p>
            <a:fld id="{10CC1468-9481-1B40-9FF3-31A0AECEB227}" type="slidenum">
              <a:rPr lang="de-DE" smtClean="0"/>
              <a:t>‹#›</a:t>
            </a:fld>
            <a:endParaRPr lang="de-DE"/>
          </a:p>
        </p:txBody>
      </p:sp>
    </p:spTree>
    <p:extLst>
      <p:ext uri="{BB962C8B-B14F-4D97-AF65-F5344CB8AC3E}">
        <p14:creationId xmlns:p14="http://schemas.microsoft.com/office/powerpoint/2010/main" val="2524000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1513765" y="1714135"/>
            <a:ext cx="27247692" cy="7133962"/>
          </a:xfrm>
          <a:prstGeom prst="rect">
            <a:avLst/>
          </a:prstGeom>
        </p:spPr>
        <p:txBody>
          <a:bodyPr/>
          <a:lstStyle/>
          <a:p>
            <a:r>
              <a:rPr lang="de-AT"/>
              <a:t>Mastertitelformat bearbeiten</a:t>
            </a:r>
            <a:endParaRPr lang="de-DE"/>
          </a:p>
        </p:txBody>
      </p:sp>
      <p:sp>
        <p:nvSpPr>
          <p:cNvPr id="3" name="Inhaltsplatzhalter 2"/>
          <p:cNvSpPr>
            <a:spLocks noGrp="1"/>
          </p:cNvSpPr>
          <p:nvPr>
            <p:ph idx="1"/>
          </p:nvPr>
        </p:nvSpPr>
        <p:spPr>
          <a:xfrm>
            <a:off x="1513765" y="9987549"/>
            <a:ext cx="27247692" cy="28248505"/>
          </a:xfrm>
          <a:prstGeom prst="rect">
            <a:avLst/>
          </a:prstGeom>
        </p:spPr>
        <p:txBody>
          <a:body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4" name="Datumsplatzhalter 3"/>
          <p:cNvSpPr>
            <a:spLocks noGrp="1"/>
          </p:cNvSpPr>
          <p:nvPr>
            <p:ph type="dt" sz="half" idx="10"/>
          </p:nvPr>
        </p:nvSpPr>
        <p:spPr>
          <a:xfrm>
            <a:off x="1513765" y="39672753"/>
            <a:ext cx="7064216" cy="2278904"/>
          </a:xfrm>
          <a:prstGeom prst="rect">
            <a:avLst/>
          </a:prstGeom>
        </p:spPr>
        <p:txBody>
          <a:bodyPr/>
          <a:lstStyle/>
          <a:p>
            <a:fld id="{E5C086E0-3DD6-DA4C-9E15-8E9A07CD16ED}" type="datetimeFigureOut">
              <a:rPr lang="de-DE" smtClean="0"/>
              <a:t>01.07.2024</a:t>
            </a:fld>
            <a:endParaRPr lang="de-DE"/>
          </a:p>
        </p:txBody>
      </p:sp>
      <p:sp>
        <p:nvSpPr>
          <p:cNvPr id="5" name="Fußzeilenplatzhalter 4"/>
          <p:cNvSpPr>
            <a:spLocks noGrp="1"/>
          </p:cNvSpPr>
          <p:nvPr>
            <p:ph type="ftr" sz="quarter" idx="11"/>
          </p:nvPr>
        </p:nvSpPr>
        <p:spPr>
          <a:xfrm>
            <a:off x="10344034" y="39672753"/>
            <a:ext cx="9587153" cy="2278904"/>
          </a:xfrm>
          <a:prstGeom prst="rect">
            <a:avLst/>
          </a:prstGeom>
        </p:spPr>
        <p:txBody>
          <a:bodyPr/>
          <a:lstStyle/>
          <a:p>
            <a:endParaRPr lang="de-DE"/>
          </a:p>
        </p:txBody>
      </p:sp>
      <p:sp>
        <p:nvSpPr>
          <p:cNvPr id="6" name="Foliennummernplatzhalter 5"/>
          <p:cNvSpPr>
            <a:spLocks noGrp="1"/>
          </p:cNvSpPr>
          <p:nvPr>
            <p:ph type="sldNum" sz="quarter" idx="12"/>
          </p:nvPr>
        </p:nvSpPr>
        <p:spPr>
          <a:xfrm>
            <a:off x="21697240" y="39672753"/>
            <a:ext cx="7064216" cy="2278904"/>
          </a:xfrm>
          <a:prstGeom prst="rect">
            <a:avLst/>
          </a:prstGeom>
        </p:spPr>
        <p:txBody>
          <a:bodyPr/>
          <a:lstStyle/>
          <a:p>
            <a:fld id="{10CC1468-9481-1B40-9FF3-31A0AECEB227}" type="slidenum">
              <a:rPr lang="de-DE" smtClean="0"/>
              <a:t>‹#›</a:t>
            </a:fld>
            <a:endParaRPr lang="de-DE"/>
          </a:p>
        </p:txBody>
      </p:sp>
    </p:spTree>
    <p:extLst>
      <p:ext uri="{BB962C8B-B14F-4D97-AF65-F5344CB8AC3E}">
        <p14:creationId xmlns:p14="http://schemas.microsoft.com/office/powerpoint/2010/main" val="1194390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2391535" y="27505387"/>
            <a:ext cx="25733933" cy="8501302"/>
          </a:xfrm>
          <a:prstGeom prst="rect">
            <a:avLst/>
          </a:prstGeom>
        </p:spPr>
        <p:txBody>
          <a:bodyPr anchor="t"/>
          <a:lstStyle>
            <a:lvl1pPr algn="l">
              <a:defRPr sz="4000" b="1" cap="all"/>
            </a:lvl1pPr>
          </a:lstStyle>
          <a:p>
            <a:r>
              <a:rPr lang="de-AT"/>
              <a:t>Mastertitelformat bearbeiten</a:t>
            </a:r>
            <a:endParaRPr lang="de-DE"/>
          </a:p>
        </p:txBody>
      </p:sp>
      <p:sp>
        <p:nvSpPr>
          <p:cNvPr id="3" name="Textplatzhalter 2"/>
          <p:cNvSpPr>
            <a:spLocks noGrp="1"/>
          </p:cNvSpPr>
          <p:nvPr>
            <p:ph type="body" idx="1"/>
          </p:nvPr>
        </p:nvSpPr>
        <p:spPr>
          <a:xfrm>
            <a:off x="2391535" y="18142064"/>
            <a:ext cx="25733933" cy="9363321"/>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AT"/>
              <a:t>Mastertextformat bearbeiten</a:t>
            </a:r>
          </a:p>
        </p:txBody>
      </p:sp>
      <p:sp>
        <p:nvSpPr>
          <p:cNvPr id="4" name="Datumsplatzhalter 3"/>
          <p:cNvSpPr>
            <a:spLocks noGrp="1"/>
          </p:cNvSpPr>
          <p:nvPr>
            <p:ph type="dt" sz="half" idx="10"/>
          </p:nvPr>
        </p:nvSpPr>
        <p:spPr>
          <a:xfrm>
            <a:off x="1513765" y="39672753"/>
            <a:ext cx="7064216" cy="2278904"/>
          </a:xfrm>
          <a:prstGeom prst="rect">
            <a:avLst/>
          </a:prstGeom>
        </p:spPr>
        <p:txBody>
          <a:bodyPr/>
          <a:lstStyle/>
          <a:p>
            <a:fld id="{E5C086E0-3DD6-DA4C-9E15-8E9A07CD16ED}" type="datetimeFigureOut">
              <a:rPr lang="de-DE" smtClean="0"/>
              <a:t>01.07.2024</a:t>
            </a:fld>
            <a:endParaRPr lang="de-DE"/>
          </a:p>
        </p:txBody>
      </p:sp>
      <p:sp>
        <p:nvSpPr>
          <p:cNvPr id="5" name="Fußzeilenplatzhalter 4"/>
          <p:cNvSpPr>
            <a:spLocks noGrp="1"/>
          </p:cNvSpPr>
          <p:nvPr>
            <p:ph type="ftr" sz="quarter" idx="11"/>
          </p:nvPr>
        </p:nvSpPr>
        <p:spPr>
          <a:xfrm>
            <a:off x="10344034" y="39672753"/>
            <a:ext cx="9587153" cy="2278904"/>
          </a:xfrm>
          <a:prstGeom prst="rect">
            <a:avLst/>
          </a:prstGeom>
        </p:spPr>
        <p:txBody>
          <a:bodyPr/>
          <a:lstStyle/>
          <a:p>
            <a:endParaRPr lang="de-DE"/>
          </a:p>
        </p:txBody>
      </p:sp>
      <p:sp>
        <p:nvSpPr>
          <p:cNvPr id="6" name="Foliennummernplatzhalter 5"/>
          <p:cNvSpPr>
            <a:spLocks noGrp="1"/>
          </p:cNvSpPr>
          <p:nvPr>
            <p:ph type="sldNum" sz="quarter" idx="12"/>
          </p:nvPr>
        </p:nvSpPr>
        <p:spPr>
          <a:xfrm>
            <a:off x="21697240" y="39672753"/>
            <a:ext cx="7064216" cy="2278904"/>
          </a:xfrm>
          <a:prstGeom prst="rect">
            <a:avLst/>
          </a:prstGeom>
        </p:spPr>
        <p:txBody>
          <a:bodyPr/>
          <a:lstStyle/>
          <a:p>
            <a:fld id="{10CC1468-9481-1B40-9FF3-31A0AECEB227}" type="slidenum">
              <a:rPr lang="de-DE" smtClean="0"/>
              <a:t>‹#›</a:t>
            </a:fld>
            <a:endParaRPr lang="de-DE"/>
          </a:p>
        </p:txBody>
      </p:sp>
    </p:spTree>
    <p:extLst>
      <p:ext uri="{BB962C8B-B14F-4D97-AF65-F5344CB8AC3E}">
        <p14:creationId xmlns:p14="http://schemas.microsoft.com/office/powerpoint/2010/main" val="2484842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a:xfrm>
            <a:off x="1513765" y="1714135"/>
            <a:ext cx="27247692" cy="7133962"/>
          </a:xfrm>
          <a:prstGeom prst="rect">
            <a:avLst/>
          </a:prstGeom>
        </p:spPr>
        <p:txBody>
          <a:bodyPr/>
          <a:lstStyle/>
          <a:p>
            <a:r>
              <a:rPr lang="de-AT"/>
              <a:t>Mastertitelformat bearbeiten</a:t>
            </a:r>
            <a:endParaRPr lang="de-DE"/>
          </a:p>
        </p:txBody>
      </p:sp>
      <p:sp>
        <p:nvSpPr>
          <p:cNvPr id="3" name="Inhaltsplatzhalter 2"/>
          <p:cNvSpPr>
            <a:spLocks noGrp="1"/>
          </p:cNvSpPr>
          <p:nvPr>
            <p:ph sz="half" idx="1"/>
          </p:nvPr>
        </p:nvSpPr>
        <p:spPr>
          <a:xfrm>
            <a:off x="1250958" y="15565910"/>
            <a:ext cx="11016813" cy="4403238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4" name="Inhaltsplatzhalter 3"/>
          <p:cNvSpPr>
            <a:spLocks noGrp="1"/>
          </p:cNvSpPr>
          <p:nvPr>
            <p:ph sz="half" idx="2"/>
          </p:nvPr>
        </p:nvSpPr>
        <p:spPr>
          <a:xfrm>
            <a:off x="12772356" y="15565910"/>
            <a:ext cx="11016813" cy="4403238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5" name="Datumsplatzhalter 4"/>
          <p:cNvSpPr>
            <a:spLocks noGrp="1"/>
          </p:cNvSpPr>
          <p:nvPr>
            <p:ph type="dt" sz="half" idx="10"/>
          </p:nvPr>
        </p:nvSpPr>
        <p:spPr>
          <a:xfrm>
            <a:off x="1513765" y="39672753"/>
            <a:ext cx="7064216" cy="2278904"/>
          </a:xfrm>
          <a:prstGeom prst="rect">
            <a:avLst/>
          </a:prstGeom>
        </p:spPr>
        <p:txBody>
          <a:bodyPr/>
          <a:lstStyle/>
          <a:p>
            <a:fld id="{E5C086E0-3DD6-DA4C-9E15-8E9A07CD16ED}" type="datetimeFigureOut">
              <a:rPr lang="de-DE" smtClean="0"/>
              <a:t>01.07.2024</a:t>
            </a:fld>
            <a:endParaRPr lang="de-DE"/>
          </a:p>
        </p:txBody>
      </p:sp>
      <p:sp>
        <p:nvSpPr>
          <p:cNvPr id="6" name="Fußzeilenplatzhalter 5"/>
          <p:cNvSpPr>
            <a:spLocks noGrp="1"/>
          </p:cNvSpPr>
          <p:nvPr>
            <p:ph type="ftr" sz="quarter" idx="11"/>
          </p:nvPr>
        </p:nvSpPr>
        <p:spPr>
          <a:xfrm>
            <a:off x="10344034" y="39672753"/>
            <a:ext cx="9587153" cy="2278904"/>
          </a:xfrm>
          <a:prstGeom prst="rect">
            <a:avLst/>
          </a:prstGeom>
        </p:spPr>
        <p:txBody>
          <a:bodyPr/>
          <a:lstStyle/>
          <a:p>
            <a:endParaRPr lang="de-DE"/>
          </a:p>
        </p:txBody>
      </p:sp>
      <p:sp>
        <p:nvSpPr>
          <p:cNvPr id="7" name="Foliennummernplatzhalter 6"/>
          <p:cNvSpPr>
            <a:spLocks noGrp="1"/>
          </p:cNvSpPr>
          <p:nvPr>
            <p:ph type="sldNum" sz="quarter" idx="12"/>
          </p:nvPr>
        </p:nvSpPr>
        <p:spPr>
          <a:xfrm>
            <a:off x="21697240" y="39672753"/>
            <a:ext cx="7064216" cy="2278904"/>
          </a:xfrm>
          <a:prstGeom prst="rect">
            <a:avLst/>
          </a:prstGeom>
        </p:spPr>
        <p:txBody>
          <a:bodyPr/>
          <a:lstStyle/>
          <a:p>
            <a:fld id="{10CC1468-9481-1B40-9FF3-31A0AECEB227}" type="slidenum">
              <a:rPr lang="de-DE" smtClean="0"/>
              <a:t>‹#›</a:t>
            </a:fld>
            <a:endParaRPr lang="de-DE"/>
          </a:p>
        </p:txBody>
      </p:sp>
    </p:spTree>
    <p:extLst>
      <p:ext uri="{BB962C8B-B14F-4D97-AF65-F5344CB8AC3E}">
        <p14:creationId xmlns:p14="http://schemas.microsoft.com/office/powerpoint/2010/main" val="10578659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1513765" y="1714135"/>
            <a:ext cx="27247692" cy="7133962"/>
          </a:xfrm>
          <a:prstGeom prst="rect">
            <a:avLst/>
          </a:prstGeom>
        </p:spPr>
        <p:txBody>
          <a:bodyPr/>
          <a:lstStyle>
            <a:lvl1pPr>
              <a:defRPr/>
            </a:lvl1pPr>
          </a:lstStyle>
          <a:p>
            <a:r>
              <a:rPr lang="de-AT"/>
              <a:t>Mastertitelformat bearbeiten</a:t>
            </a:r>
            <a:endParaRPr lang="de-DE"/>
          </a:p>
        </p:txBody>
      </p:sp>
      <p:sp>
        <p:nvSpPr>
          <p:cNvPr id="3" name="Textplatzhalter 2"/>
          <p:cNvSpPr>
            <a:spLocks noGrp="1"/>
          </p:cNvSpPr>
          <p:nvPr>
            <p:ph type="body" idx="1"/>
          </p:nvPr>
        </p:nvSpPr>
        <p:spPr>
          <a:xfrm>
            <a:off x="1513762" y="9581309"/>
            <a:ext cx="13376810" cy="399303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AT"/>
              <a:t>Mastertextformat bearbeiten</a:t>
            </a:r>
          </a:p>
        </p:txBody>
      </p:sp>
      <p:sp>
        <p:nvSpPr>
          <p:cNvPr id="4" name="Inhaltsplatzhalter 3"/>
          <p:cNvSpPr>
            <a:spLocks noGrp="1"/>
          </p:cNvSpPr>
          <p:nvPr>
            <p:ph sz="half" idx="2"/>
          </p:nvPr>
        </p:nvSpPr>
        <p:spPr>
          <a:xfrm>
            <a:off x="1513762" y="13574344"/>
            <a:ext cx="13376810" cy="24661709"/>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5" name="Textplatzhalter 4"/>
          <p:cNvSpPr>
            <a:spLocks noGrp="1"/>
          </p:cNvSpPr>
          <p:nvPr>
            <p:ph type="body" sz="quarter" idx="3"/>
          </p:nvPr>
        </p:nvSpPr>
        <p:spPr>
          <a:xfrm>
            <a:off x="15379391" y="9581309"/>
            <a:ext cx="13382066" cy="399303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AT"/>
              <a:t>Mastertextformat bearbeiten</a:t>
            </a:r>
          </a:p>
        </p:txBody>
      </p:sp>
      <p:sp>
        <p:nvSpPr>
          <p:cNvPr id="6" name="Inhaltsplatzhalter 5"/>
          <p:cNvSpPr>
            <a:spLocks noGrp="1"/>
          </p:cNvSpPr>
          <p:nvPr>
            <p:ph sz="quarter" idx="4"/>
          </p:nvPr>
        </p:nvSpPr>
        <p:spPr>
          <a:xfrm>
            <a:off x="15379391" y="13574344"/>
            <a:ext cx="13382066" cy="24661709"/>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7" name="Datumsplatzhalter 6"/>
          <p:cNvSpPr>
            <a:spLocks noGrp="1"/>
          </p:cNvSpPr>
          <p:nvPr>
            <p:ph type="dt" sz="half" idx="10"/>
          </p:nvPr>
        </p:nvSpPr>
        <p:spPr>
          <a:xfrm>
            <a:off x="1513765" y="39672753"/>
            <a:ext cx="7064216" cy="2278904"/>
          </a:xfrm>
          <a:prstGeom prst="rect">
            <a:avLst/>
          </a:prstGeom>
        </p:spPr>
        <p:txBody>
          <a:bodyPr/>
          <a:lstStyle/>
          <a:p>
            <a:fld id="{E5C086E0-3DD6-DA4C-9E15-8E9A07CD16ED}" type="datetimeFigureOut">
              <a:rPr lang="de-DE" smtClean="0"/>
              <a:t>01.07.2024</a:t>
            </a:fld>
            <a:endParaRPr lang="de-DE"/>
          </a:p>
        </p:txBody>
      </p:sp>
      <p:sp>
        <p:nvSpPr>
          <p:cNvPr id="8" name="Fußzeilenplatzhalter 7"/>
          <p:cNvSpPr>
            <a:spLocks noGrp="1"/>
          </p:cNvSpPr>
          <p:nvPr>
            <p:ph type="ftr" sz="quarter" idx="11"/>
          </p:nvPr>
        </p:nvSpPr>
        <p:spPr>
          <a:xfrm>
            <a:off x="10344034" y="39672753"/>
            <a:ext cx="9587153" cy="2278904"/>
          </a:xfrm>
          <a:prstGeom prst="rect">
            <a:avLst/>
          </a:prstGeom>
        </p:spPr>
        <p:txBody>
          <a:bodyPr/>
          <a:lstStyle/>
          <a:p>
            <a:endParaRPr lang="de-DE"/>
          </a:p>
        </p:txBody>
      </p:sp>
      <p:sp>
        <p:nvSpPr>
          <p:cNvPr id="9" name="Foliennummernplatzhalter 8"/>
          <p:cNvSpPr>
            <a:spLocks noGrp="1"/>
          </p:cNvSpPr>
          <p:nvPr>
            <p:ph type="sldNum" sz="quarter" idx="12"/>
          </p:nvPr>
        </p:nvSpPr>
        <p:spPr>
          <a:xfrm>
            <a:off x="21697240" y="39672753"/>
            <a:ext cx="7064216" cy="2278904"/>
          </a:xfrm>
          <a:prstGeom prst="rect">
            <a:avLst/>
          </a:prstGeom>
        </p:spPr>
        <p:txBody>
          <a:bodyPr/>
          <a:lstStyle/>
          <a:p>
            <a:fld id="{10CC1468-9481-1B40-9FF3-31A0AECEB227}" type="slidenum">
              <a:rPr lang="de-DE" smtClean="0"/>
              <a:t>‹#›</a:t>
            </a:fld>
            <a:endParaRPr lang="de-DE"/>
          </a:p>
        </p:txBody>
      </p:sp>
    </p:spTree>
    <p:extLst>
      <p:ext uri="{BB962C8B-B14F-4D97-AF65-F5344CB8AC3E}">
        <p14:creationId xmlns:p14="http://schemas.microsoft.com/office/powerpoint/2010/main" val="2101472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a:xfrm>
            <a:off x="1513765" y="1714135"/>
            <a:ext cx="27247692" cy="7133962"/>
          </a:xfrm>
          <a:prstGeom prst="rect">
            <a:avLst/>
          </a:prstGeom>
        </p:spPr>
        <p:txBody>
          <a:bodyPr/>
          <a:lstStyle/>
          <a:p>
            <a:r>
              <a:rPr lang="de-AT"/>
              <a:t>Mastertitelformat bearbeiten</a:t>
            </a:r>
            <a:endParaRPr lang="de-DE"/>
          </a:p>
        </p:txBody>
      </p:sp>
      <p:sp>
        <p:nvSpPr>
          <p:cNvPr id="3" name="Datumsplatzhalter 2"/>
          <p:cNvSpPr>
            <a:spLocks noGrp="1"/>
          </p:cNvSpPr>
          <p:nvPr>
            <p:ph type="dt" sz="half" idx="10"/>
          </p:nvPr>
        </p:nvSpPr>
        <p:spPr>
          <a:xfrm>
            <a:off x="1513765" y="39672753"/>
            <a:ext cx="7064216" cy="2278904"/>
          </a:xfrm>
          <a:prstGeom prst="rect">
            <a:avLst/>
          </a:prstGeom>
        </p:spPr>
        <p:txBody>
          <a:bodyPr/>
          <a:lstStyle/>
          <a:p>
            <a:fld id="{E5C086E0-3DD6-DA4C-9E15-8E9A07CD16ED}" type="datetimeFigureOut">
              <a:rPr lang="de-DE" smtClean="0"/>
              <a:t>01.07.2024</a:t>
            </a:fld>
            <a:endParaRPr lang="de-DE"/>
          </a:p>
        </p:txBody>
      </p:sp>
      <p:sp>
        <p:nvSpPr>
          <p:cNvPr id="4" name="Fußzeilenplatzhalter 3"/>
          <p:cNvSpPr>
            <a:spLocks noGrp="1"/>
          </p:cNvSpPr>
          <p:nvPr>
            <p:ph type="ftr" sz="quarter" idx="11"/>
          </p:nvPr>
        </p:nvSpPr>
        <p:spPr>
          <a:xfrm>
            <a:off x="10344034" y="39672753"/>
            <a:ext cx="9587153" cy="2278904"/>
          </a:xfrm>
          <a:prstGeom prst="rect">
            <a:avLst/>
          </a:prstGeom>
        </p:spPr>
        <p:txBody>
          <a:bodyPr/>
          <a:lstStyle/>
          <a:p>
            <a:endParaRPr lang="de-DE"/>
          </a:p>
        </p:txBody>
      </p:sp>
      <p:sp>
        <p:nvSpPr>
          <p:cNvPr id="5" name="Foliennummernplatzhalter 4"/>
          <p:cNvSpPr>
            <a:spLocks noGrp="1"/>
          </p:cNvSpPr>
          <p:nvPr>
            <p:ph type="sldNum" sz="quarter" idx="12"/>
          </p:nvPr>
        </p:nvSpPr>
        <p:spPr>
          <a:xfrm>
            <a:off x="21697240" y="39672753"/>
            <a:ext cx="7064216" cy="2278904"/>
          </a:xfrm>
          <a:prstGeom prst="rect">
            <a:avLst/>
          </a:prstGeom>
        </p:spPr>
        <p:txBody>
          <a:bodyPr/>
          <a:lstStyle/>
          <a:p>
            <a:fld id="{10CC1468-9481-1B40-9FF3-31A0AECEB227}" type="slidenum">
              <a:rPr lang="de-DE" smtClean="0"/>
              <a:t>‹#›</a:t>
            </a:fld>
            <a:endParaRPr lang="de-DE"/>
          </a:p>
        </p:txBody>
      </p:sp>
    </p:spTree>
    <p:extLst>
      <p:ext uri="{BB962C8B-B14F-4D97-AF65-F5344CB8AC3E}">
        <p14:creationId xmlns:p14="http://schemas.microsoft.com/office/powerpoint/2010/main" val="23282045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a:xfrm>
            <a:off x="1513765" y="39672753"/>
            <a:ext cx="7064216" cy="2278904"/>
          </a:xfrm>
          <a:prstGeom prst="rect">
            <a:avLst/>
          </a:prstGeom>
        </p:spPr>
        <p:txBody>
          <a:bodyPr/>
          <a:lstStyle/>
          <a:p>
            <a:fld id="{E5C086E0-3DD6-DA4C-9E15-8E9A07CD16ED}" type="datetimeFigureOut">
              <a:rPr lang="de-DE" smtClean="0"/>
              <a:t>01.07.2024</a:t>
            </a:fld>
            <a:endParaRPr lang="de-DE"/>
          </a:p>
        </p:txBody>
      </p:sp>
      <p:sp>
        <p:nvSpPr>
          <p:cNvPr id="3" name="Fußzeilenplatzhalter 2"/>
          <p:cNvSpPr>
            <a:spLocks noGrp="1"/>
          </p:cNvSpPr>
          <p:nvPr>
            <p:ph type="ftr" sz="quarter" idx="11"/>
          </p:nvPr>
        </p:nvSpPr>
        <p:spPr>
          <a:xfrm>
            <a:off x="10344034" y="39672753"/>
            <a:ext cx="9587153" cy="2278904"/>
          </a:xfrm>
          <a:prstGeom prst="rect">
            <a:avLst/>
          </a:prstGeom>
        </p:spPr>
        <p:txBody>
          <a:bodyPr/>
          <a:lstStyle/>
          <a:p>
            <a:endParaRPr lang="de-DE"/>
          </a:p>
        </p:txBody>
      </p:sp>
      <p:sp>
        <p:nvSpPr>
          <p:cNvPr id="4" name="Foliennummernplatzhalter 3"/>
          <p:cNvSpPr>
            <a:spLocks noGrp="1"/>
          </p:cNvSpPr>
          <p:nvPr>
            <p:ph type="sldNum" sz="quarter" idx="12"/>
          </p:nvPr>
        </p:nvSpPr>
        <p:spPr>
          <a:xfrm>
            <a:off x="21697240" y="39672753"/>
            <a:ext cx="7064216" cy="2278904"/>
          </a:xfrm>
          <a:prstGeom prst="rect">
            <a:avLst/>
          </a:prstGeom>
        </p:spPr>
        <p:txBody>
          <a:bodyPr/>
          <a:lstStyle/>
          <a:p>
            <a:fld id="{10CC1468-9481-1B40-9FF3-31A0AECEB227}" type="slidenum">
              <a:rPr lang="de-DE" smtClean="0"/>
              <a:t>‹#›</a:t>
            </a:fld>
            <a:endParaRPr lang="de-DE"/>
          </a:p>
        </p:txBody>
      </p:sp>
    </p:spTree>
    <p:extLst>
      <p:ext uri="{BB962C8B-B14F-4D97-AF65-F5344CB8AC3E}">
        <p14:creationId xmlns:p14="http://schemas.microsoft.com/office/powerpoint/2010/main" val="33248515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513763" y="1704223"/>
            <a:ext cx="9960338" cy="7252859"/>
          </a:xfrm>
          <a:prstGeom prst="rect">
            <a:avLst/>
          </a:prstGeom>
        </p:spPr>
        <p:txBody>
          <a:bodyPr anchor="b"/>
          <a:lstStyle>
            <a:lvl1pPr algn="l">
              <a:defRPr sz="2000" b="1"/>
            </a:lvl1pPr>
          </a:lstStyle>
          <a:p>
            <a:r>
              <a:rPr lang="de-AT"/>
              <a:t>Mastertitelformat bearbeiten</a:t>
            </a:r>
            <a:endParaRPr lang="de-DE"/>
          </a:p>
        </p:txBody>
      </p:sp>
      <p:sp>
        <p:nvSpPr>
          <p:cNvPr id="3" name="Inhaltsplatzhalter 2"/>
          <p:cNvSpPr>
            <a:spLocks noGrp="1"/>
          </p:cNvSpPr>
          <p:nvPr>
            <p:ph idx="1"/>
          </p:nvPr>
        </p:nvSpPr>
        <p:spPr>
          <a:xfrm>
            <a:off x="11836768" y="1704227"/>
            <a:ext cx="16924684" cy="36531824"/>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AT"/>
              <a:t>Mastertextformat bearbeiten</a:t>
            </a:r>
          </a:p>
          <a:p>
            <a:pPr lvl="1"/>
            <a:r>
              <a:rPr lang="de-AT"/>
              <a:t>Zweite Ebene</a:t>
            </a:r>
          </a:p>
          <a:p>
            <a:pPr lvl="2"/>
            <a:r>
              <a:rPr lang="de-AT"/>
              <a:t>Dritte Ebene</a:t>
            </a:r>
          </a:p>
          <a:p>
            <a:pPr lvl="3"/>
            <a:r>
              <a:rPr lang="de-AT"/>
              <a:t>Vierte Ebene</a:t>
            </a:r>
          </a:p>
          <a:p>
            <a:pPr lvl="4"/>
            <a:r>
              <a:rPr lang="de-AT"/>
              <a:t>Fünfte Ebene</a:t>
            </a:r>
            <a:endParaRPr lang="de-DE"/>
          </a:p>
        </p:txBody>
      </p:sp>
      <p:sp>
        <p:nvSpPr>
          <p:cNvPr id="4" name="Textplatzhalter 3"/>
          <p:cNvSpPr>
            <a:spLocks noGrp="1"/>
          </p:cNvSpPr>
          <p:nvPr>
            <p:ph type="body" sz="half" idx="2"/>
          </p:nvPr>
        </p:nvSpPr>
        <p:spPr>
          <a:xfrm>
            <a:off x="1513763" y="8957086"/>
            <a:ext cx="9960338" cy="29278966"/>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AT"/>
              <a:t>Mastertextformat bearbeiten</a:t>
            </a:r>
          </a:p>
        </p:txBody>
      </p:sp>
      <p:sp>
        <p:nvSpPr>
          <p:cNvPr id="5" name="Datumsplatzhalter 4"/>
          <p:cNvSpPr>
            <a:spLocks noGrp="1"/>
          </p:cNvSpPr>
          <p:nvPr>
            <p:ph type="dt" sz="half" idx="10"/>
          </p:nvPr>
        </p:nvSpPr>
        <p:spPr>
          <a:xfrm>
            <a:off x="1513765" y="39672753"/>
            <a:ext cx="7064216" cy="2278904"/>
          </a:xfrm>
          <a:prstGeom prst="rect">
            <a:avLst/>
          </a:prstGeom>
        </p:spPr>
        <p:txBody>
          <a:bodyPr/>
          <a:lstStyle/>
          <a:p>
            <a:fld id="{E5C086E0-3DD6-DA4C-9E15-8E9A07CD16ED}" type="datetimeFigureOut">
              <a:rPr lang="de-DE" smtClean="0"/>
              <a:t>01.07.2024</a:t>
            </a:fld>
            <a:endParaRPr lang="de-DE"/>
          </a:p>
        </p:txBody>
      </p:sp>
      <p:sp>
        <p:nvSpPr>
          <p:cNvPr id="6" name="Fußzeilenplatzhalter 5"/>
          <p:cNvSpPr>
            <a:spLocks noGrp="1"/>
          </p:cNvSpPr>
          <p:nvPr>
            <p:ph type="ftr" sz="quarter" idx="11"/>
          </p:nvPr>
        </p:nvSpPr>
        <p:spPr>
          <a:xfrm>
            <a:off x="10344034" y="39672753"/>
            <a:ext cx="9587153" cy="2278904"/>
          </a:xfrm>
          <a:prstGeom prst="rect">
            <a:avLst/>
          </a:prstGeom>
        </p:spPr>
        <p:txBody>
          <a:bodyPr/>
          <a:lstStyle/>
          <a:p>
            <a:endParaRPr lang="de-DE"/>
          </a:p>
        </p:txBody>
      </p:sp>
      <p:sp>
        <p:nvSpPr>
          <p:cNvPr id="7" name="Foliennummernplatzhalter 6"/>
          <p:cNvSpPr>
            <a:spLocks noGrp="1"/>
          </p:cNvSpPr>
          <p:nvPr>
            <p:ph type="sldNum" sz="quarter" idx="12"/>
          </p:nvPr>
        </p:nvSpPr>
        <p:spPr>
          <a:xfrm>
            <a:off x="21697240" y="39672753"/>
            <a:ext cx="7064216" cy="2278904"/>
          </a:xfrm>
          <a:prstGeom prst="rect">
            <a:avLst/>
          </a:prstGeom>
        </p:spPr>
        <p:txBody>
          <a:bodyPr/>
          <a:lstStyle/>
          <a:p>
            <a:fld id="{10CC1468-9481-1B40-9FF3-31A0AECEB227}" type="slidenum">
              <a:rPr lang="de-DE" smtClean="0"/>
              <a:t>‹#›</a:t>
            </a:fld>
            <a:endParaRPr lang="de-DE"/>
          </a:p>
        </p:txBody>
      </p:sp>
    </p:spTree>
    <p:extLst>
      <p:ext uri="{BB962C8B-B14F-4D97-AF65-F5344CB8AC3E}">
        <p14:creationId xmlns:p14="http://schemas.microsoft.com/office/powerpoint/2010/main" val="799153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5934155" y="29962636"/>
            <a:ext cx="18165128" cy="3537259"/>
          </a:xfrm>
          <a:prstGeom prst="rect">
            <a:avLst/>
          </a:prstGeom>
        </p:spPr>
        <p:txBody>
          <a:bodyPr anchor="b"/>
          <a:lstStyle>
            <a:lvl1pPr algn="l">
              <a:defRPr sz="2000" b="1"/>
            </a:lvl1pPr>
          </a:lstStyle>
          <a:p>
            <a:r>
              <a:rPr lang="de-AT"/>
              <a:t>Mastertitelformat bearbeiten</a:t>
            </a:r>
            <a:endParaRPr lang="de-DE"/>
          </a:p>
        </p:txBody>
      </p:sp>
      <p:sp>
        <p:nvSpPr>
          <p:cNvPr id="3" name="Bildplatzhalter 2"/>
          <p:cNvSpPr>
            <a:spLocks noGrp="1"/>
          </p:cNvSpPr>
          <p:nvPr>
            <p:ph type="pic" idx="1"/>
          </p:nvPr>
        </p:nvSpPr>
        <p:spPr>
          <a:xfrm>
            <a:off x="5934155" y="3824595"/>
            <a:ext cx="18165128" cy="25682259"/>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5934155" y="33499891"/>
            <a:ext cx="18165128" cy="5023495"/>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AT"/>
              <a:t>Mastertextformat bearbeiten</a:t>
            </a:r>
          </a:p>
        </p:txBody>
      </p:sp>
      <p:sp>
        <p:nvSpPr>
          <p:cNvPr id="5" name="Datumsplatzhalter 4"/>
          <p:cNvSpPr>
            <a:spLocks noGrp="1"/>
          </p:cNvSpPr>
          <p:nvPr>
            <p:ph type="dt" sz="half" idx="10"/>
          </p:nvPr>
        </p:nvSpPr>
        <p:spPr>
          <a:xfrm>
            <a:off x="1513765" y="39672753"/>
            <a:ext cx="7064216" cy="2278904"/>
          </a:xfrm>
          <a:prstGeom prst="rect">
            <a:avLst/>
          </a:prstGeom>
        </p:spPr>
        <p:txBody>
          <a:bodyPr/>
          <a:lstStyle/>
          <a:p>
            <a:fld id="{E5C086E0-3DD6-DA4C-9E15-8E9A07CD16ED}" type="datetimeFigureOut">
              <a:rPr lang="de-DE" smtClean="0"/>
              <a:t>01.07.2024</a:t>
            </a:fld>
            <a:endParaRPr lang="de-DE"/>
          </a:p>
        </p:txBody>
      </p:sp>
      <p:sp>
        <p:nvSpPr>
          <p:cNvPr id="6" name="Fußzeilenplatzhalter 5"/>
          <p:cNvSpPr>
            <a:spLocks noGrp="1"/>
          </p:cNvSpPr>
          <p:nvPr>
            <p:ph type="ftr" sz="quarter" idx="11"/>
          </p:nvPr>
        </p:nvSpPr>
        <p:spPr>
          <a:xfrm>
            <a:off x="10344034" y="39672753"/>
            <a:ext cx="9587153" cy="2278904"/>
          </a:xfrm>
          <a:prstGeom prst="rect">
            <a:avLst/>
          </a:prstGeom>
        </p:spPr>
        <p:txBody>
          <a:bodyPr/>
          <a:lstStyle/>
          <a:p>
            <a:endParaRPr lang="de-DE"/>
          </a:p>
        </p:txBody>
      </p:sp>
      <p:sp>
        <p:nvSpPr>
          <p:cNvPr id="7" name="Foliennummernplatzhalter 6"/>
          <p:cNvSpPr>
            <a:spLocks noGrp="1"/>
          </p:cNvSpPr>
          <p:nvPr>
            <p:ph type="sldNum" sz="quarter" idx="12"/>
          </p:nvPr>
        </p:nvSpPr>
        <p:spPr>
          <a:xfrm>
            <a:off x="21697240" y="39672753"/>
            <a:ext cx="7064216" cy="2278904"/>
          </a:xfrm>
          <a:prstGeom prst="rect">
            <a:avLst/>
          </a:prstGeom>
        </p:spPr>
        <p:txBody>
          <a:bodyPr/>
          <a:lstStyle/>
          <a:p>
            <a:fld id="{10CC1468-9481-1B40-9FF3-31A0AECEB227}" type="slidenum">
              <a:rPr lang="de-DE" smtClean="0"/>
              <a:t>‹#›</a:t>
            </a:fld>
            <a:endParaRPr lang="de-DE"/>
          </a:p>
        </p:txBody>
      </p:sp>
    </p:spTree>
    <p:extLst>
      <p:ext uri="{BB962C8B-B14F-4D97-AF65-F5344CB8AC3E}">
        <p14:creationId xmlns:p14="http://schemas.microsoft.com/office/powerpoint/2010/main" val="1131933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Bild 6" descr="Plakatvorlagen.jp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9758" y="0"/>
            <a:ext cx="30255457" cy="42803763"/>
          </a:xfrm>
          <a:prstGeom prst="rect">
            <a:avLst/>
          </a:prstGeom>
        </p:spPr>
      </p:pic>
    </p:spTree>
    <p:extLst>
      <p:ext uri="{BB962C8B-B14F-4D97-AF65-F5344CB8AC3E}">
        <p14:creationId xmlns:p14="http://schemas.microsoft.com/office/powerpoint/2010/main" val="9970538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Gerade Verbindung 5"/>
          <p:cNvCxnSpPr/>
          <p:nvPr/>
        </p:nvCxnSpPr>
        <p:spPr>
          <a:xfrm>
            <a:off x="0" y="38628000"/>
            <a:ext cx="30276000" cy="0"/>
          </a:xfrm>
          <a:prstGeom prst="line">
            <a:avLst/>
          </a:prstGeom>
          <a:ln w="762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 name="Titel 1"/>
          <p:cNvSpPr txBox="1">
            <a:spLocks/>
          </p:cNvSpPr>
          <p:nvPr/>
        </p:nvSpPr>
        <p:spPr bwMode="auto">
          <a:xfrm>
            <a:off x="2" y="5376538"/>
            <a:ext cx="30275211" cy="300606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de-AT" sz="8000" b="1">
                <a:cs typeface="Times New Roman" pitchFamily="18" charset="0"/>
              </a:rPr>
              <a:t>Programm zu Berechnung von Schnittgrößen in Trägern</a:t>
            </a:r>
          </a:p>
        </p:txBody>
      </p:sp>
      <p:sp>
        <p:nvSpPr>
          <p:cNvPr id="16" name="Inhaltsplatzhalter 2"/>
          <p:cNvSpPr txBox="1">
            <a:spLocks/>
          </p:cNvSpPr>
          <p:nvPr/>
        </p:nvSpPr>
        <p:spPr bwMode="auto">
          <a:xfrm>
            <a:off x="17556290" y="19454120"/>
            <a:ext cx="10704155" cy="5746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lvl1pPr>
              <a:tabLst>
                <a:tab pos="180975" algn="l"/>
              </a:tabLst>
              <a:defRPr sz="2400" i="1">
                <a:solidFill>
                  <a:schemeClr val="tx1"/>
                </a:solidFill>
                <a:latin typeface="Arial" charset="0"/>
                <a:ea typeface="ＭＳ Ｐゴシック" charset="-128"/>
              </a:defRPr>
            </a:lvl1pPr>
            <a:lvl2pPr marL="742950" indent="-285750">
              <a:tabLst>
                <a:tab pos="180975" algn="l"/>
              </a:tabLst>
              <a:defRPr sz="2400" i="1">
                <a:solidFill>
                  <a:schemeClr val="tx1"/>
                </a:solidFill>
                <a:latin typeface="Arial" charset="0"/>
                <a:ea typeface="ＭＳ Ｐゴシック" charset="-128"/>
              </a:defRPr>
            </a:lvl2pPr>
            <a:lvl3pPr marL="1143000" indent="-228600">
              <a:tabLst>
                <a:tab pos="180975" algn="l"/>
              </a:tabLst>
              <a:defRPr sz="2400" i="1">
                <a:solidFill>
                  <a:schemeClr val="tx1"/>
                </a:solidFill>
                <a:latin typeface="Arial" charset="0"/>
                <a:ea typeface="ＭＳ Ｐゴシック" charset="-128"/>
              </a:defRPr>
            </a:lvl3pPr>
            <a:lvl4pPr marL="1600200" indent="-228600">
              <a:tabLst>
                <a:tab pos="180975" algn="l"/>
              </a:tabLst>
              <a:defRPr sz="2400" i="1">
                <a:solidFill>
                  <a:schemeClr val="tx1"/>
                </a:solidFill>
                <a:latin typeface="Arial" charset="0"/>
                <a:ea typeface="ＭＳ Ｐゴシック" charset="-128"/>
              </a:defRPr>
            </a:lvl4pPr>
            <a:lvl5pPr marL="2057400" indent="-228600">
              <a:tabLst>
                <a:tab pos="180975" algn="l"/>
              </a:tabLst>
              <a:defRPr sz="2400" i="1">
                <a:solidFill>
                  <a:schemeClr val="tx1"/>
                </a:solidFill>
                <a:latin typeface="Arial" charset="0"/>
                <a:ea typeface="ＭＳ Ｐゴシック" charset="-128"/>
              </a:defRPr>
            </a:lvl5pPr>
            <a:lvl6pPr marL="2514600" indent="-228600" eaLnBrk="0" fontAlgn="base" hangingPunct="0">
              <a:spcBef>
                <a:spcPct val="0"/>
              </a:spcBef>
              <a:spcAft>
                <a:spcPct val="0"/>
              </a:spcAft>
              <a:tabLst>
                <a:tab pos="180975" algn="l"/>
              </a:tabLst>
              <a:defRPr sz="2400" i="1">
                <a:solidFill>
                  <a:schemeClr val="tx1"/>
                </a:solidFill>
                <a:latin typeface="Arial" charset="0"/>
                <a:ea typeface="ＭＳ Ｐゴシック" charset="-128"/>
              </a:defRPr>
            </a:lvl6pPr>
            <a:lvl7pPr marL="2971800" indent="-228600" eaLnBrk="0" fontAlgn="base" hangingPunct="0">
              <a:spcBef>
                <a:spcPct val="0"/>
              </a:spcBef>
              <a:spcAft>
                <a:spcPct val="0"/>
              </a:spcAft>
              <a:tabLst>
                <a:tab pos="180975" algn="l"/>
              </a:tabLst>
              <a:defRPr sz="2400" i="1">
                <a:solidFill>
                  <a:schemeClr val="tx1"/>
                </a:solidFill>
                <a:latin typeface="Arial" charset="0"/>
                <a:ea typeface="ＭＳ Ｐゴシック" charset="-128"/>
              </a:defRPr>
            </a:lvl7pPr>
            <a:lvl8pPr marL="3429000" indent="-228600" eaLnBrk="0" fontAlgn="base" hangingPunct="0">
              <a:spcBef>
                <a:spcPct val="0"/>
              </a:spcBef>
              <a:spcAft>
                <a:spcPct val="0"/>
              </a:spcAft>
              <a:tabLst>
                <a:tab pos="180975" algn="l"/>
              </a:tabLst>
              <a:defRPr sz="2400" i="1">
                <a:solidFill>
                  <a:schemeClr val="tx1"/>
                </a:solidFill>
                <a:latin typeface="Arial" charset="0"/>
                <a:ea typeface="ＭＳ Ｐゴシック" charset="-128"/>
              </a:defRPr>
            </a:lvl8pPr>
            <a:lvl9pPr marL="3886200" indent="-228600" eaLnBrk="0" fontAlgn="base" hangingPunct="0">
              <a:spcBef>
                <a:spcPct val="0"/>
              </a:spcBef>
              <a:spcAft>
                <a:spcPct val="0"/>
              </a:spcAft>
              <a:tabLst>
                <a:tab pos="180975" algn="l"/>
              </a:tabLst>
              <a:defRPr sz="2400" i="1">
                <a:solidFill>
                  <a:schemeClr val="tx1"/>
                </a:solidFill>
                <a:latin typeface="Arial" charset="0"/>
                <a:ea typeface="ＭＳ Ｐゴシック" charset="-128"/>
              </a:defRPr>
            </a:lvl9pPr>
          </a:lstStyle>
          <a:p>
            <a:pPr algn="just">
              <a:lnSpc>
                <a:spcPct val="95000"/>
              </a:lnSpc>
            </a:pPr>
            <a:r>
              <a:rPr lang="en-US" sz="2800">
                <a:solidFill>
                  <a:schemeClr val="bg1"/>
                </a:solidFill>
                <a:latin typeface="Arial"/>
                <a:ea typeface="ＭＳ Ｐゴシック"/>
                <a:cs typeface="Times New Roman"/>
              </a:rPr>
              <a:t>Bild 1: GUI. </a:t>
            </a:r>
            <a:endParaRPr lang="en-US" sz="2800">
              <a:solidFill>
                <a:schemeClr val="bg1"/>
              </a:solidFill>
              <a:cs typeface="Times New Roman" pitchFamily="18" charset="0"/>
            </a:endParaRPr>
          </a:p>
        </p:txBody>
      </p:sp>
      <p:sp>
        <p:nvSpPr>
          <p:cNvPr id="8" name="Inhaltsplatzhalter 2"/>
          <p:cNvSpPr txBox="1">
            <a:spLocks/>
          </p:cNvSpPr>
          <p:nvPr/>
        </p:nvSpPr>
        <p:spPr bwMode="auto">
          <a:xfrm>
            <a:off x="796413" y="11077580"/>
            <a:ext cx="15188675" cy="25408734"/>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just">
              <a:lnSpc>
                <a:spcPct val="110000"/>
              </a:lnSpc>
              <a:spcBef>
                <a:spcPts val="300"/>
              </a:spcBef>
            </a:pPr>
            <a:r>
              <a:rPr lang="de-DE" sz="4000" b="1">
                <a:solidFill>
                  <a:schemeClr val="bg1"/>
                </a:solidFill>
                <a:cs typeface="Times New Roman"/>
              </a:rPr>
              <a:t>EINFÜHRUNG</a:t>
            </a:r>
            <a:endParaRPr lang="en-US" sz="4000">
              <a:solidFill>
                <a:schemeClr val="bg1"/>
              </a:solidFill>
              <a:cs typeface="Times New Roman"/>
            </a:endParaRPr>
          </a:p>
          <a:p>
            <a:pPr algn="just">
              <a:lnSpc>
                <a:spcPct val="110000"/>
              </a:lnSpc>
              <a:spcBef>
                <a:spcPts val="300"/>
              </a:spcBef>
            </a:pPr>
            <a:r>
              <a:rPr lang="de-DE" sz="3500">
                <a:solidFill>
                  <a:schemeClr val="bg1"/>
                </a:solidFill>
                <a:cs typeface="Times New Roman"/>
              </a:rPr>
              <a:t>Unsere Aufgabe bestand darin, eine GUI zu entwickeln welches den Benutzer befähigt einen zweidimensionalen statisch bestimmten Träger zu erstellen dessen Länge frei festgelegt werden kann und auf den äußere Belastungen, wie zum Beispiel Einzelkräfte, Streckenlasten und Biegemomente wirken können. Im Hintergrund soll das Programm resultierende Auflagerreaktionen und Schnittgrößen für den gesamten Träger berechnen. Daraufhin werden sowohl Normal- und Querkraft als auch Biegemoment Verläufe grafisch dargestellt.</a:t>
            </a:r>
            <a:endParaRPr lang="en-US" sz="3500">
              <a:solidFill>
                <a:schemeClr val="bg1"/>
              </a:solidFill>
              <a:cs typeface="Times New Roman"/>
            </a:endParaRPr>
          </a:p>
          <a:p>
            <a:pPr algn="just">
              <a:lnSpc>
                <a:spcPct val="110000"/>
              </a:lnSpc>
              <a:spcBef>
                <a:spcPts val="300"/>
              </a:spcBef>
            </a:pPr>
            <a:endParaRPr lang="en-US" sz="3500">
              <a:solidFill>
                <a:schemeClr val="bg1"/>
              </a:solidFill>
              <a:cs typeface="Times New Roman"/>
            </a:endParaRPr>
          </a:p>
          <a:p>
            <a:pPr algn="just">
              <a:lnSpc>
                <a:spcPct val="110000"/>
              </a:lnSpc>
              <a:spcBef>
                <a:spcPts val="300"/>
              </a:spcBef>
            </a:pPr>
            <a:endParaRPr lang="en-US" sz="3500">
              <a:solidFill>
                <a:schemeClr val="bg1"/>
              </a:solidFill>
              <a:cs typeface="Times New Roman"/>
            </a:endParaRPr>
          </a:p>
          <a:p>
            <a:pPr algn="just">
              <a:lnSpc>
                <a:spcPct val="110000"/>
              </a:lnSpc>
              <a:spcBef>
                <a:spcPts val="300"/>
              </a:spcBef>
            </a:pPr>
            <a:r>
              <a:rPr lang="en-US" sz="4000" b="1">
                <a:solidFill>
                  <a:schemeClr val="bg1"/>
                </a:solidFill>
                <a:cs typeface="Times New Roman"/>
              </a:rPr>
              <a:t>GRAPHICAL USER INTERFACE</a:t>
            </a:r>
            <a:endParaRPr lang="en-US" sz="3500" b="1">
              <a:solidFill>
                <a:schemeClr val="bg1"/>
              </a:solidFill>
              <a:ea typeface="Calibri"/>
              <a:cs typeface="Times New Roman"/>
            </a:endParaRPr>
          </a:p>
          <a:p>
            <a:pPr algn="just">
              <a:lnSpc>
                <a:spcPct val="110000"/>
              </a:lnSpc>
              <a:spcBef>
                <a:spcPts val="300"/>
              </a:spcBef>
            </a:pPr>
            <a:r>
              <a:rPr lang="de-DE" sz="3500">
                <a:solidFill>
                  <a:schemeClr val="bg1"/>
                </a:solidFill>
                <a:cs typeface="Times New Roman"/>
              </a:rPr>
              <a:t>In der GUI kann der Benutzer alle Belastungen, die Länge des Balkens sowie die Randbedingungen intuitiv eingeben. Die Eingabe der jeweiligen Belastungen erfolgt in einem Dialogfenster. Während der Eingabe werden Balkenlänge, Lager und Belastungen grafisch visualisiert. Die berechneten Ergebnisse, d.h. alle auftretenden Lagerreaktionen sowie die maximalen Belastungen, werden nach der Eingabe in den dazugehörigen Verläufen, dem Normalkraftverlauf, Querkraftverlauf und dem Biegemomentverlauf über die gesamte Länge des Trägers grafisch veranschaulicht.</a:t>
            </a:r>
            <a:endParaRPr lang="en-US" sz="3500">
              <a:solidFill>
                <a:schemeClr val="bg1"/>
              </a:solidFill>
              <a:cs typeface="Times New Roman"/>
            </a:endParaRPr>
          </a:p>
          <a:p>
            <a:pPr algn="just">
              <a:lnSpc>
                <a:spcPct val="110000"/>
              </a:lnSpc>
              <a:spcBef>
                <a:spcPts val="300"/>
              </a:spcBef>
            </a:pPr>
            <a:endParaRPr lang="en-US" sz="3500">
              <a:solidFill>
                <a:schemeClr val="bg1"/>
              </a:solidFill>
              <a:cs typeface="Times New Roman"/>
            </a:endParaRPr>
          </a:p>
          <a:p>
            <a:pPr algn="just">
              <a:lnSpc>
                <a:spcPct val="110000"/>
              </a:lnSpc>
              <a:spcBef>
                <a:spcPts val="300"/>
              </a:spcBef>
            </a:pPr>
            <a:endParaRPr lang="en-US" sz="3500">
              <a:solidFill>
                <a:schemeClr val="bg1"/>
              </a:solidFill>
              <a:cs typeface="Times New Roman"/>
            </a:endParaRPr>
          </a:p>
          <a:p>
            <a:pPr algn="just">
              <a:lnSpc>
                <a:spcPct val="110000"/>
              </a:lnSpc>
              <a:spcBef>
                <a:spcPts val="300"/>
              </a:spcBef>
            </a:pPr>
            <a:r>
              <a:rPr lang="en-US" sz="4000" b="1">
                <a:solidFill>
                  <a:schemeClr val="bg1"/>
                </a:solidFill>
                <a:cs typeface="Times New Roman"/>
              </a:rPr>
              <a:t>BERECHNUNG</a:t>
            </a:r>
            <a:endParaRPr lang="en-US" sz="4000" b="1">
              <a:solidFill>
                <a:schemeClr val="bg1"/>
              </a:solidFill>
              <a:ea typeface="Calibri"/>
              <a:cs typeface="Times New Roman"/>
            </a:endParaRPr>
          </a:p>
          <a:p>
            <a:pPr algn="just">
              <a:lnSpc>
                <a:spcPct val="110000"/>
              </a:lnSpc>
              <a:spcBef>
                <a:spcPts val="300"/>
              </a:spcBef>
            </a:pPr>
            <a:r>
              <a:rPr lang="de-DE" sz="3500">
                <a:solidFill>
                  <a:schemeClr val="bg1"/>
                </a:solidFill>
                <a:cs typeface="Times New Roman"/>
              </a:rPr>
              <a:t>Die Hauptfunktion berechnet mittels </a:t>
            </a:r>
            <a:r>
              <a:rPr lang="de-DE" sz="3500" err="1">
                <a:solidFill>
                  <a:schemeClr val="bg1"/>
                </a:solidFill>
                <a:cs typeface="Times New Roman"/>
              </a:rPr>
              <a:t>Föppel</a:t>
            </a:r>
            <a:r>
              <a:rPr lang="de-DE" sz="3500">
                <a:solidFill>
                  <a:schemeClr val="bg1"/>
                </a:solidFill>
                <a:cs typeface="Times New Roman"/>
              </a:rPr>
              <a:t>-Ansatzes alle auftretenden Kräfte und ruft dabei mehrere Unterfunktionen, die beispielsweise Auflagerreaktionen, Integrationskonstanten oder Lagerreaktionen berechnen und erkennen, auf. Die gesamte Berechnung stützt sich auf eine Struktur, die alle im GUI festgelegten Eingaben sortiert und speichert. Letztlich werden alle Berechnungen geordnet geplottet und die Rechenwege ausgegeben.</a:t>
            </a:r>
            <a:endParaRPr lang="en-US" sz="3600">
              <a:solidFill>
                <a:schemeClr val="bg1"/>
              </a:solidFill>
              <a:cs typeface="Times New Roman" pitchFamily="18" charset="0"/>
            </a:endParaRPr>
          </a:p>
          <a:p>
            <a:pPr marL="171450" indent="-171450" algn="just">
              <a:lnSpc>
                <a:spcPct val="110000"/>
              </a:lnSpc>
              <a:spcBef>
                <a:spcPts val="300"/>
              </a:spcBef>
              <a:buFontTx/>
              <a:buChar char="-"/>
            </a:pPr>
            <a:endParaRPr lang="en-US" sz="3600">
              <a:solidFill>
                <a:schemeClr val="bg1"/>
              </a:solidFill>
              <a:cs typeface="Times New Roman" pitchFamily="18" charset="0"/>
            </a:endParaRPr>
          </a:p>
          <a:p>
            <a:pPr marL="171450" indent="-171450" algn="just">
              <a:lnSpc>
                <a:spcPct val="110000"/>
              </a:lnSpc>
              <a:spcBef>
                <a:spcPts val="300"/>
              </a:spcBef>
              <a:buFontTx/>
              <a:buChar char="-"/>
            </a:pPr>
            <a:endParaRPr lang="en-US" sz="3600">
              <a:solidFill>
                <a:schemeClr val="bg1"/>
              </a:solidFill>
              <a:cs typeface="Times New Roman" pitchFamily="18" charset="0"/>
            </a:endParaRPr>
          </a:p>
        </p:txBody>
      </p:sp>
      <p:sp>
        <p:nvSpPr>
          <p:cNvPr id="24" name="Textfeld 23"/>
          <p:cNvSpPr txBox="1"/>
          <p:nvPr/>
        </p:nvSpPr>
        <p:spPr>
          <a:xfrm>
            <a:off x="2005350" y="2639266"/>
            <a:ext cx="8726149" cy="1015663"/>
          </a:xfrm>
          <a:prstGeom prst="rect">
            <a:avLst/>
          </a:prstGeom>
          <a:noFill/>
        </p:spPr>
        <p:txBody>
          <a:bodyPr wrap="square" rtlCol="0">
            <a:spAutoFit/>
          </a:bodyPr>
          <a:lstStyle/>
          <a:p>
            <a:r>
              <a:rPr lang="de-AT" sz="6000" b="1">
                <a:solidFill>
                  <a:srgbClr val="00AFCB"/>
                </a:solidFill>
                <a:latin typeface="+mj-lt"/>
                <a:cs typeface="Estrangelo Edessa" pitchFamily="66" charset="0"/>
              </a:rPr>
              <a:t>LUFTFAHRT / AVIATION</a:t>
            </a:r>
          </a:p>
        </p:txBody>
      </p:sp>
      <p:sp>
        <p:nvSpPr>
          <p:cNvPr id="4" name="Text Box 19"/>
          <p:cNvSpPr txBox="1">
            <a:spLocks noChangeArrowheads="1"/>
          </p:cNvSpPr>
          <p:nvPr/>
        </p:nvSpPr>
        <p:spPr bwMode="auto">
          <a:xfrm>
            <a:off x="796412" y="38693104"/>
            <a:ext cx="12967713" cy="38823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4958" tIns="37479" rIns="74958" bIns="37479" anchor="b"/>
          <a:lstStyle>
            <a:lvl1pPr defTabSz="749300">
              <a:defRPr sz="2400">
                <a:solidFill>
                  <a:schemeClr val="tx1"/>
                </a:solidFill>
                <a:latin typeface="Times New Roman" pitchFamily="18" charset="0"/>
              </a:defRPr>
            </a:lvl1pPr>
            <a:lvl2pPr marL="374650" defTabSz="749300">
              <a:defRPr sz="2400">
                <a:solidFill>
                  <a:schemeClr val="tx1"/>
                </a:solidFill>
                <a:latin typeface="Times New Roman" pitchFamily="18" charset="0"/>
              </a:defRPr>
            </a:lvl2pPr>
            <a:lvl3pPr marL="749300" defTabSz="749300">
              <a:defRPr sz="2400">
                <a:solidFill>
                  <a:schemeClr val="tx1"/>
                </a:solidFill>
                <a:latin typeface="Times New Roman" pitchFamily="18" charset="0"/>
              </a:defRPr>
            </a:lvl3pPr>
            <a:lvl4pPr marL="1123950" defTabSz="749300">
              <a:defRPr sz="2400">
                <a:solidFill>
                  <a:schemeClr val="tx1"/>
                </a:solidFill>
                <a:latin typeface="Times New Roman" pitchFamily="18" charset="0"/>
              </a:defRPr>
            </a:lvl4pPr>
            <a:lvl5pPr marL="1500188" defTabSz="749300">
              <a:defRPr sz="2400">
                <a:solidFill>
                  <a:schemeClr val="tx1"/>
                </a:solidFill>
                <a:latin typeface="Times New Roman" pitchFamily="18" charset="0"/>
              </a:defRPr>
            </a:lvl5pPr>
            <a:lvl6pPr marL="1957388" defTabSz="749300" fontAlgn="base">
              <a:spcBef>
                <a:spcPct val="0"/>
              </a:spcBef>
              <a:spcAft>
                <a:spcPct val="0"/>
              </a:spcAft>
              <a:defRPr sz="2400">
                <a:solidFill>
                  <a:schemeClr val="tx1"/>
                </a:solidFill>
                <a:latin typeface="Times New Roman" pitchFamily="18" charset="0"/>
              </a:defRPr>
            </a:lvl6pPr>
            <a:lvl7pPr marL="2414588" defTabSz="749300" fontAlgn="base">
              <a:spcBef>
                <a:spcPct val="0"/>
              </a:spcBef>
              <a:spcAft>
                <a:spcPct val="0"/>
              </a:spcAft>
              <a:defRPr sz="2400">
                <a:solidFill>
                  <a:schemeClr val="tx1"/>
                </a:solidFill>
                <a:latin typeface="Times New Roman" pitchFamily="18" charset="0"/>
              </a:defRPr>
            </a:lvl7pPr>
            <a:lvl8pPr marL="2871788" defTabSz="749300" fontAlgn="base">
              <a:spcBef>
                <a:spcPct val="0"/>
              </a:spcBef>
              <a:spcAft>
                <a:spcPct val="0"/>
              </a:spcAft>
              <a:defRPr sz="2400">
                <a:solidFill>
                  <a:schemeClr val="tx1"/>
                </a:solidFill>
                <a:latin typeface="Times New Roman" pitchFamily="18" charset="0"/>
              </a:defRPr>
            </a:lvl8pPr>
            <a:lvl9pPr marL="3328988" defTabSz="749300" fontAlgn="base">
              <a:spcBef>
                <a:spcPct val="0"/>
              </a:spcBef>
              <a:spcAft>
                <a:spcPct val="0"/>
              </a:spcAft>
              <a:defRPr sz="2400">
                <a:solidFill>
                  <a:schemeClr val="tx1"/>
                </a:solidFill>
                <a:latin typeface="Times New Roman" pitchFamily="18" charset="0"/>
              </a:defRPr>
            </a:lvl9pPr>
          </a:lstStyle>
          <a:p>
            <a:endParaRPr lang="de-DE" sz="3600">
              <a:solidFill>
                <a:schemeClr val="bg1"/>
              </a:solidFill>
              <a:latin typeface="+mn-lt"/>
            </a:endParaRPr>
          </a:p>
          <a:p>
            <a:r>
              <a:rPr lang="de-DE" sz="3600">
                <a:solidFill>
                  <a:schemeClr val="bg1"/>
                </a:solidFill>
                <a:latin typeface="+mn-lt"/>
              </a:rPr>
              <a:t>Thomas Blankenbichler, Leo Leidinger, Angelo Popovic, Thomas Zbil</a:t>
            </a:r>
          </a:p>
          <a:p>
            <a:r>
              <a:rPr lang="de-DE" sz="3600">
                <a:solidFill>
                  <a:schemeClr val="bg1"/>
                </a:solidFill>
                <a:latin typeface="+mn-lt"/>
              </a:rPr>
              <a:t>Betreuer: DI (FH) Lukas Andracher</a:t>
            </a:r>
          </a:p>
          <a:p>
            <a:r>
              <a:rPr lang="de-DE" sz="3600">
                <a:solidFill>
                  <a:schemeClr val="bg1"/>
                </a:solidFill>
                <a:latin typeface="+mn-lt"/>
              </a:rPr>
              <a:t>            </a:t>
            </a:r>
          </a:p>
          <a:p>
            <a:pPr>
              <a:tabLst>
                <a:tab pos="5200650" algn="l"/>
              </a:tabLst>
            </a:pPr>
            <a:r>
              <a:rPr lang="de-DE" sz="3600">
                <a:solidFill>
                  <a:schemeClr val="bg1"/>
                </a:solidFill>
                <a:latin typeface="+mn-lt"/>
              </a:rPr>
              <a:t>FH JOANNEUM | University of Applied Sciences</a:t>
            </a:r>
          </a:p>
          <a:p>
            <a:pPr>
              <a:tabLst>
                <a:tab pos="5200650" algn="l"/>
              </a:tabLst>
            </a:pPr>
            <a:r>
              <a:rPr lang="de-DE" sz="3600">
                <a:solidFill>
                  <a:schemeClr val="bg1"/>
                </a:solidFill>
                <a:latin typeface="+mn-lt"/>
              </a:rPr>
              <a:t>Luftfahrt / Aviation</a:t>
            </a:r>
          </a:p>
          <a:p>
            <a:pPr>
              <a:tabLst>
                <a:tab pos="5200650" algn="l"/>
              </a:tabLst>
            </a:pPr>
            <a:r>
              <a:rPr lang="de-DE" sz="3600">
                <a:solidFill>
                  <a:schemeClr val="bg1"/>
                </a:solidFill>
                <a:latin typeface="+mn-lt"/>
              </a:rPr>
              <a:t>Alte Poststraße 149 , 8020 Graz </a:t>
            </a:r>
          </a:p>
          <a:p>
            <a:pPr>
              <a:tabLst>
                <a:tab pos="5200650" algn="l"/>
              </a:tabLst>
            </a:pPr>
            <a:r>
              <a:rPr lang="de-DE" sz="3600">
                <a:solidFill>
                  <a:schemeClr val="bg1"/>
                </a:solidFill>
                <a:latin typeface="+mn-lt"/>
              </a:rPr>
              <a:t>www.fh-joanneum.at/lav						</a:t>
            </a:r>
          </a:p>
        </p:txBody>
      </p:sp>
      <p:sp>
        <p:nvSpPr>
          <p:cNvPr id="56" name="Inhaltsplatzhalter 2"/>
          <p:cNvSpPr txBox="1">
            <a:spLocks/>
          </p:cNvSpPr>
          <p:nvPr/>
        </p:nvSpPr>
        <p:spPr bwMode="auto">
          <a:xfrm>
            <a:off x="737411" y="37323042"/>
            <a:ext cx="20709425" cy="6430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defPPr>
              <a:defRPr lang="de-DE"/>
            </a:defPPr>
            <a:lvl1pPr algn="just">
              <a:lnSpc>
                <a:spcPct val="90000"/>
              </a:lnSpc>
              <a:tabLst>
                <a:tab pos="180975" algn="l"/>
              </a:tabLst>
              <a:defRPr sz="2800" i="1">
                <a:solidFill>
                  <a:schemeClr val="bg1"/>
                </a:solidFill>
                <a:latin typeface="Arial" charset="0"/>
                <a:ea typeface="ＭＳ Ｐゴシック" charset="-128"/>
                <a:cs typeface="Times New Roman" pitchFamily="18" charset="0"/>
              </a:defRPr>
            </a:lvl1pPr>
            <a:lvl2pPr marL="742950" indent="-285750">
              <a:tabLst>
                <a:tab pos="180975" algn="l"/>
              </a:tabLst>
              <a:defRPr sz="2400" i="1">
                <a:latin typeface="Arial" charset="0"/>
                <a:ea typeface="ＭＳ Ｐゴシック" charset="-128"/>
              </a:defRPr>
            </a:lvl2pPr>
            <a:lvl3pPr marL="1143000" indent="-228600">
              <a:tabLst>
                <a:tab pos="180975" algn="l"/>
              </a:tabLst>
              <a:defRPr sz="2400" i="1">
                <a:latin typeface="Arial" charset="0"/>
                <a:ea typeface="ＭＳ Ｐゴシック" charset="-128"/>
              </a:defRPr>
            </a:lvl3pPr>
            <a:lvl4pPr marL="1600200" indent="-228600">
              <a:tabLst>
                <a:tab pos="180975" algn="l"/>
              </a:tabLst>
              <a:defRPr sz="2400" i="1">
                <a:latin typeface="Arial" charset="0"/>
                <a:ea typeface="ＭＳ Ｐゴシック" charset="-128"/>
              </a:defRPr>
            </a:lvl4pPr>
            <a:lvl5pPr marL="2057400" indent="-228600">
              <a:tabLst>
                <a:tab pos="180975" algn="l"/>
              </a:tabLst>
              <a:defRPr sz="2400" i="1">
                <a:latin typeface="Arial" charset="0"/>
                <a:ea typeface="ＭＳ Ｐゴシック" charset="-128"/>
              </a:defRPr>
            </a:lvl5pPr>
            <a:lvl6pPr marL="2514600" indent="-228600" eaLnBrk="0" fontAlgn="base" hangingPunct="0">
              <a:spcBef>
                <a:spcPct val="0"/>
              </a:spcBef>
              <a:spcAft>
                <a:spcPct val="0"/>
              </a:spcAft>
              <a:tabLst>
                <a:tab pos="180975" algn="l"/>
              </a:tabLst>
              <a:defRPr sz="2400" i="1">
                <a:latin typeface="Arial" charset="0"/>
                <a:ea typeface="ＭＳ Ｐゴシック" charset="-128"/>
              </a:defRPr>
            </a:lvl6pPr>
            <a:lvl7pPr marL="2971800" indent="-228600" eaLnBrk="0" fontAlgn="base" hangingPunct="0">
              <a:spcBef>
                <a:spcPct val="0"/>
              </a:spcBef>
              <a:spcAft>
                <a:spcPct val="0"/>
              </a:spcAft>
              <a:tabLst>
                <a:tab pos="180975" algn="l"/>
              </a:tabLst>
              <a:defRPr sz="2400" i="1">
                <a:latin typeface="Arial" charset="0"/>
                <a:ea typeface="ＭＳ Ｐゴシック" charset="-128"/>
              </a:defRPr>
            </a:lvl7pPr>
            <a:lvl8pPr marL="3429000" indent="-228600" eaLnBrk="0" fontAlgn="base" hangingPunct="0">
              <a:spcBef>
                <a:spcPct val="0"/>
              </a:spcBef>
              <a:spcAft>
                <a:spcPct val="0"/>
              </a:spcAft>
              <a:tabLst>
                <a:tab pos="180975" algn="l"/>
              </a:tabLst>
              <a:defRPr sz="2400" i="1">
                <a:latin typeface="Arial" charset="0"/>
                <a:ea typeface="ＭＳ Ｐゴシック" charset="-128"/>
              </a:defRPr>
            </a:lvl8pPr>
            <a:lvl9pPr marL="3886200" indent="-228600" eaLnBrk="0" fontAlgn="base" hangingPunct="0">
              <a:spcBef>
                <a:spcPct val="0"/>
              </a:spcBef>
              <a:spcAft>
                <a:spcPct val="0"/>
              </a:spcAft>
              <a:tabLst>
                <a:tab pos="180975" algn="l"/>
              </a:tabLst>
              <a:defRPr sz="2400" i="1">
                <a:latin typeface="Arial" charset="0"/>
                <a:ea typeface="ＭＳ Ｐゴシック" charset="-128"/>
              </a:defRPr>
            </a:lvl9pPr>
          </a:lstStyle>
          <a:p>
            <a:r>
              <a:rPr lang="en-US">
                <a:latin typeface="Arial"/>
                <a:ea typeface="ＭＳ Ｐゴシック"/>
                <a:cs typeface="Times New Roman"/>
              </a:rPr>
              <a:t>Bild 3: Plot der Lager-, Normal- und </a:t>
            </a:r>
            <a:r>
              <a:rPr lang="en-US" err="1">
                <a:latin typeface="Arial"/>
                <a:ea typeface="ＭＳ Ｐゴシック"/>
                <a:cs typeface="Times New Roman"/>
              </a:rPr>
              <a:t>Querkräfte</a:t>
            </a:r>
            <a:r>
              <a:rPr lang="en-US">
                <a:latin typeface="Arial"/>
                <a:ea typeface="ＭＳ Ｐゴシック"/>
                <a:cs typeface="Times New Roman"/>
              </a:rPr>
              <a:t> </a:t>
            </a:r>
            <a:r>
              <a:rPr lang="en-US" err="1">
                <a:latin typeface="Arial"/>
                <a:ea typeface="ＭＳ Ｐゴシック"/>
                <a:cs typeface="Times New Roman"/>
              </a:rPr>
              <a:t>sowie</a:t>
            </a:r>
            <a:r>
              <a:rPr lang="en-US">
                <a:latin typeface="Arial"/>
                <a:ea typeface="ＭＳ Ｐゴシック"/>
                <a:cs typeface="Times New Roman"/>
              </a:rPr>
              <a:t> des </a:t>
            </a:r>
            <a:r>
              <a:rPr lang="en-US" err="1">
                <a:latin typeface="Arial"/>
                <a:ea typeface="ＭＳ Ｐゴシック"/>
                <a:cs typeface="Times New Roman"/>
              </a:rPr>
              <a:t>Biegemomentes</a:t>
            </a:r>
            <a:endParaRPr lang="en-US">
              <a:latin typeface="Arial"/>
              <a:ea typeface="ＭＳ Ｐゴシック"/>
              <a:cs typeface="Times New Roman"/>
            </a:endParaRPr>
          </a:p>
        </p:txBody>
      </p:sp>
      <p:sp>
        <p:nvSpPr>
          <p:cNvPr id="2" name="Textfeld 1">
            <a:extLst>
              <a:ext uri="{FF2B5EF4-FFF2-40B4-BE49-F238E27FC236}">
                <a16:creationId xmlns:a16="http://schemas.microsoft.com/office/drawing/2014/main" id="{9BF1169A-7575-84E3-C727-DB318B9C2751}"/>
              </a:ext>
            </a:extLst>
          </p:cNvPr>
          <p:cNvSpPr txBox="1"/>
          <p:nvPr/>
        </p:nvSpPr>
        <p:spPr>
          <a:xfrm>
            <a:off x="0" y="8252411"/>
            <a:ext cx="30275213" cy="1754326"/>
          </a:xfrm>
          <a:prstGeom prst="rect">
            <a:avLst/>
          </a:prstGeom>
          <a:noFill/>
        </p:spPr>
        <p:txBody>
          <a:bodyPr wrap="square" numCol="4" rtlCol="0">
            <a:spAutoFit/>
          </a:bodyPr>
          <a:lstStyle/>
          <a:p>
            <a:pPr algn="ctr"/>
            <a:r>
              <a:rPr lang="de-AT" sz="3600"/>
              <a:t>Thomas </a:t>
            </a:r>
            <a:r>
              <a:rPr lang="de-AT" sz="3600" b="1"/>
              <a:t>Blankenbichler</a:t>
            </a:r>
            <a:r>
              <a:rPr lang="de-AT" sz="3600"/>
              <a:t> (</a:t>
            </a:r>
            <a:r>
              <a:rPr lang="de-DE" sz="3600" i="1"/>
              <a:t>thomas.blankenbichler@edu.fh-joanneum.at</a:t>
            </a:r>
            <a:r>
              <a:rPr lang="de-AT" sz="3600"/>
              <a:t>)</a:t>
            </a:r>
          </a:p>
          <a:p>
            <a:pPr algn="ctr"/>
            <a:r>
              <a:rPr lang="de-AT" sz="3600"/>
              <a:t>Leo </a:t>
            </a:r>
            <a:r>
              <a:rPr lang="de-AT" sz="3600" b="1"/>
              <a:t>Leidinger</a:t>
            </a:r>
          </a:p>
          <a:p>
            <a:pPr algn="ctr"/>
            <a:r>
              <a:rPr lang="de-AT" sz="3600"/>
              <a:t>(</a:t>
            </a:r>
            <a:r>
              <a:rPr lang="de-DE" sz="3600" i="1"/>
              <a:t>leo.leidinger@edu.fh-joanneum.at</a:t>
            </a:r>
            <a:r>
              <a:rPr lang="de-AT" sz="3600"/>
              <a:t>)</a:t>
            </a:r>
          </a:p>
          <a:p>
            <a:pPr algn="ctr"/>
            <a:endParaRPr lang="de-AT" sz="3600"/>
          </a:p>
          <a:p>
            <a:pPr algn="ctr"/>
            <a:r>
              <a:rPr lang="de-AT" sz="3600"/>
              <a:t>Angelo </a:t>
            </a:r>
            <a:r>
              <a:rPr lang="de-AT" sz="3600" b="1"/>
              <a:t>Popovic</a:t>
            </a:r>
            <a:r>
              <a:rPr lang="de-AT" sz="3600"/>
              <a:t> (</a:t>
            </a:r>
            <a:r>
              <a:rPr lang="de-AT" sz="3600" i="1"/>
              <a:t>angelo.popovic@edu.fh-joanneum.at</a:t>
            </a:r>
            <a:r>
              <a:rPr lang="de-AT" sz="3600"/>
              <a:t>)</a:t>
            </a:r>
          </a:p>
          <a:p>
            <a:pPr algn="ctr"/>
            <a:endParaRPr lang="de-AT" sz="3600"/>
          </a:p>
          <a:p>
            <a:pPr algn="ctr"/>
            <a:r>
              <a:rPr lang="de-AT" sz="3600"/>
              <a:t>Thomas </a:t>
            </a:r>
            <a:r>
              <a:rPr lang="de-AT" sz="3600" b="1"/>
              <a:t>Zbil</a:t>
            </a:r>
          </a:p>
          <a:p>
            <a:pPr algn="ctr"/>
            <a:r>
              <a:rPr lang="de-AT" sz="3600"/>
              <a:t>(thomas.zbil</a:t>
            </a:r>
            <a:r>
              <a:rPr lang="de-AT" sz="3600" i="1"/>
              <a:t>@edu.fh-joanneum.at</a:t>
            </a:r>
            <a:r>
              <a:rPr lang="de-AT" sz="3600"/>
              <a:t>)</a:t>
            </a:r>
          </a:p>
        </p:txBody>
      </p:sp>
      <p:pic>
        <p:nvPicPr>
          <p:cNvPr id="9" name="Grafik 8">
            <a:extLst>
              <a:ext uri="{FF2B5EF4-FFF2-40B4-BE49-F238E27FC236}">
                <a16:creationId xmlns:a16="http://schemas.microsoft.com/office/drawing/2014/main" id="{C953E849-9DE7-0CCC-0158-4533987E4D1D}"/>
              </a:ext>
            </a:extLst>
          </p:cNvPr>
          <p:cNvPicPr>
            <a:picLocks noChangeAspect="1"/>
          </p:cNvPicPr>
          <p:nvPr/>
        </p:nvPicPr>
        <p:blipFill>
          <a:blip r:embed="rId3"/>
          <a:srcRect/>
          <a:stretch/>
        </p:blipFill>
        <p:spPr>
          <a:xfrm>
            <a:off x="737411" y="29083026"/>
            <a:ext cx="20922758" cy="7985883"/>
          </a:xfrm>
          <a:prstGeom prst="rect">
            <a:avLst/>
          </a:prstGeom>
        </p:spPr>
      </p:pic>
      <p:pic>
        <p:nvPicPr>
          <p:cNvPr id="5" name="Grafik 4">
            <a:extLst>
              <a:ext uri="{FF2B5EF4-FFF2-40B4-BE49-F238E27FC236}">
                <a16:creationId xmlns:a16="http://schemas.microsoft.com/office/drawing/2014/main" id="{0ABC1304-BB54-4896-B978-9605357CEAFE}"/>
              </a:ext>
            </a:extLst>
          </p:cNvPr>
          <p:cNvPicPr>
            <a:picLocks noChangeAspect="1"/>
          </p:cNvPicPr>
          <p:nvPr/>
        </p:nvPicPr>
        <p:blipFill>
          <a:blip r:embed="rId4"/>
          <a:srcRect/>
          <a:stretch/>
        </p:blipFill>
        <p:spPr>
          <a:xfrm>
            <a:off x="17556291" y="10805694"/>
            <a:ext cx="10704156" cy="8515869"/>
          </a:xfrm>
          <a:prstGeom prst="rect">
            <a:avLst/>
          </a:prstGeom>
        </p:spPr>
      </p:pic>
      <p:sp>
        <p:nvSpPr>
          <p:cNvPr id="11" name="Textfeld 10">
            <a:extLst>
              <a:ext uri="{FF2B5EF4-FFF2-40B4-BE49-F238E27FC236}">
                <a16:creationId xmlns:a16="http://schemas.microsoft.com/office/drawing/2014/main" id="{B1D6919F-A352-16AA-56C0-92026D5A99C0}"/>
              </a:ext>
            </a:extLst>
          </p:cNvPr>
          <p:cNvSpPr txBox="1"/>
          <p:nvPr/>
        </p:nvSpPr>
        <p:spPr>
          <a:xfrm>
            <a:off x="22173107" y="28594779"/>
            <a:ext cx="7305693" cy="9626866"/>
          </a:xfrm>
          <a:prstGeom prst="rect">
            <a:avLst/>
          </a:prstGeom>
          <a:noFill/>
        </p:spPr>
        <p:txBody>
          <a:bodyPr wrap="square" lIns="91440" tIns="45720" rIns="91440" bIns="45720" rtlCol="0" anchor="t">
            <a:spAutoFit/>
          </a:bodyPr>
          <a:lstStyle/>
          <a:p>
            <a:pPr marL="0" marR="0" lvl="0" indent="0" algn="just" defTabSz="1830629" rtl="0" eaLnBrk="1" fontAlgn="auto" latinLnBrk="0" hangingPunct="1">
              <a:lnSpc>
                <a:spcPct val="110000"/>
              </a:lnSpc>
              <a:spcBef>
                <a:spcPts val="300"/>
              </a:spcBef>
              <a:spcAft>
                <a:spcPts val="0"/>
              </a:spcAft>
              <a:buClrTx/>
              <a:buSzTx/>
              <a:buFontTx/>
              <a:buNone/>
              <a:tabLst/>
              <a:defRPr/>
            </a:pPr>
            <a:r>
              <a:rPr kumimoji="0" lang="en-US" sz="4000" b="1" i="0" u="none" strike="noStrike" kern="1200" cap="none" spc="0" normalizeH="0" baseline="0" noProof="0">
                <a:ln>
                  <a:noFill/>
                </a:ln>
                <a:solidFill>
                  <a:prstClr val="white"/>
                </a:solidFill>
                <a:effectLst/>
                <a:uLnTx/>
                <a:uFillTx/>
                <a:latin typeface="Calibri"/>
                <a:ea typeface="+mn-ea"/>
                <a:cs typeface="Times New Roman"/>
              </a:rPr>
              <a:t>ERGEBNISSE</a:t>
            </a:r>
            <a:r>
              <a:rPr kumimoji="0" lang="en-US" sz="3500" b="0" i="0" u="none" strike="noStrike" kern="1200" cap="none" spc="0" normalizeH="0" baseline="0" noProof="0">
                <a:ln>
                  <a:noFill/>
                </a:ln>
                <a:solidFill>
                  <a:prstClr val="white"/>
                </a:solidFill>
                <a:effectLst/>
                <a:uLnTx/>
                <a:uFillTx/>
                <a:latin typeface="Calibri"/>
                <a:ea typeface="+mn-ea"/>
                <a:cs typeface="Times New Roman"/>
              </a:rPr>
              <a:t> </a:t>
            </a:r>
            <a:endParaRPr kumimoji="0" lang="en-US" sz="3500" b="0" i="0" u="none" strike="noStrike" kern="1200" cap="none" spc="0" normalizeH="0" baseline="0" noProof="0">
              <a:ln>
                <a:noFill/>
              </a:ln>
              <a:solidFill>
                <a:prstClr val="white"/>
              </a:solidFill>
              <a:effectLst/>
              <a:uLnTx/>
              <a:uFillTx/>
              <a:latin typeface="Calibri"/>
              <a:ea typeface="Calibri"/>
              <a:cs typeface="Times New Roman"/>
            </a:endParaRPr>
          </a:p>
          <a:p>
            <a:pPr algn="just">
              <a:lnSpc>
                <a:spcPct val="110000"/>
              </a:lnSpc>
              <a:spcBef>
                <a:spcPts val="300"/>
              </a:spcBef>
              <a:defRPr/>
            </a:pPr>
            <a:r>
              <a:rPr kumimoji="0" lang="de-DE" sz="3500" b="0" i="0" u="none" strike="noStrike" kern="1200" cap="none" spc="0" normalizeH="0" baseline="0" noProof="0">
                <a:ln>
                  <a:noFill/>
                </a:ln>
                <a:solidFill>
                  <a:prstClr val="white"/>
                </a:solidFill>
                <a:effectLst/>
                <a:uLnTx/>
                <a:uFillTx/>
                <a:latin typeface="Calibri"/>
                <a:ea typeface="+mn-ea"/>
                <a:cs typeface="Times New Roman"/>
              </a:rPr>
              <a:t>Mithilfe des Programmes hat der Benutzer die Möglichkeit, die gesamte Rechnung schrittweise nachzuvollziehen und somit das händisch berechnete zu überprüfen. Damit sollen mögliche Rechenfehler erkannt, vermieden werden und der Benutzer im Lernprozess unterstützt werden. </a:t>
            </a:r>
            <a:r>
              <a:rPr lang="de-DE" sz="3500">
                <a:solidFill>
                  <a:prstClr val="white"/>
                </a:solidFill>
                <a:latin typeface="Calibri"/>
                <a:cs typeface="Calibri"/>
              </a:rPr>
              <a:t>Mithilfe der grafischen Verläufe soll das Verständnis der Schnittgrößen unterstützt und gestärkt werden.</a:t>
            </a:r>
            <a:endParaRPr lang="en-US" sz="3500">
              <a:solidFill>
                <a:srgbClr val="000000"/>
              </a:solidFill>
              <a:latin typeface="Calibri"/>
              <a:cs typeface="Calibri"/>
            </a:endParaRPr>
          </a:p>
          <a:p>
            <a:pPr>
              <a:defRPr/>
            </a:pPr>
            <a:endParaRPr lang="de-AT" sz="7200">
              <a:solidFill>
                <a:srgbClr val="000000"/>
              </a:solidFill>
              <a:latin typeface="Calibri"/>
              <a:cs typeface="Calibri"/>
            </a:endParaRPr>
          </a:p>
          <a:p>
            <a:pPr marL="0" marR="0" lvl="0" indent="0" algn="just" defTabSz="1830629">
              <a:lnSpc>
                <a:spcPct val="110000"/>
              </a:lnSpc>
              <a:spcBef>
                <a:spcPts val="300"/>
              </a:spcBef>
              <a:spcAft>
                <a:spcPts val="0"/>
              </a:spcAft>
              <a:buClrTx/>
              <a:buSzTx/>
              <a:buFontTx/>
              <a:buNone/>
              <a:tabLst/>
              <a:defRPr/>
            </a:pPr>
            <a:endParaRPr lang="de-DE" sz="3500">
              <a:solidFill>
                <a:prstClr val="white"/>
              </a:solidFill>
              <a:cs typeface="Times New Roman"/>
            </a:endParaRPr>
          </a:p>
        </p:txBody>
      </p:sp>
      <p:sp>
        <p:nvSpPr>
          <p:cNvPr id="14" name="Inhaltsplatzhalter 2">
            <a:extLst>
              <a:ext uri="{FF2B5EF4-FFF2-40B4-BE49-F238E27FC236}">
                <a16:creationId xmlns:a16="http://schemas.microsoft.com/office/drawing/2014/main" id="{DCDC22C8-B2CD-7662-9392-264E75C87277}"/>
              </a:ext>
            </a:extLst>
          </p:cNvPr>
          <p:cNvSpPr txBox="1">
            <a:spLocks/>
          </p:cNvSpPr>
          <p:nvPr/>
        </p:nvSpPr>
        <p:spPr bwMode="auto">
          <a:xfrm>
            <a:off x="17557168" y="28254304"/>
            <a:ext cx="5518293" cy="647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nchor="t"/>
          <a:lstStyle>
            <a:defPPr>
              <a:defRPr lang="de-DE"/>
            </a:defPPr>
            <a:lvl1pPr marL="0" algn="l" defTabSz="1830629" rtl="0" eaLnBrk="1" latinLnBrk="0" hangingPunct="1">
              <a:defRPr sz="7207" kern="1200">
                <a:solidFill>
                  <a:schemeClr val="tx1"/>
                </a:solidFill>
                <a:latin typeface="+mn-lt"/>
                <a:ea typeface="+mn-ea"/>
                <a:cs typeface="+mn-cs"/>
              </a:defRPr>
            </a:lvl1pPr>
            <a:lvl2pPr marL="1830629" algn="l" defTabSz="1830629" rtl="0" eaLnBrk="1" latinLnBrk="0" hangingPunct="1">
              <a:defRPr sz="7207" kern="1200">
                <a:solidFill>
                  <a:schemeClr val="tx1"/>
                </a:solidFill>
                <a:latin typeface="+mn-lt"/>
                <a:ea typeface="+mn-ea"/>
                <a:cs typeface="+mn-cs"/>
              </a:defRPr>
            </a:lvl2pPr>
            <a:lvl3pPr marL="3661258" algn="l" defTabSz="1830629" rtl="0" eaLnBrk="1" latinLnBrk="0" hangingPunct="1">
              <a:defRPr sz="7207" kern="1200">
                <a:solidFill>
                  <a:schemeClr val="tx1"/>
                </a:solidFill>
                <a:latin typeface="+mn-lt"/>
                <a:ea typeface="+mn-ea"/>
                <a:cs typeface="+mn-cs"/>
              </a:defRPr>
            </a:lvl3pPr>
            <a:lvl4pPr marL="5491886" algn="l" defTabSz="1830629" rtl="0" eaLnBrk="1" latinLnBrk="0" hangingPunct="1">
              <a:defRPr sz="7207" kern="1200">
                <a:solidFill>
                  <a:schemeClr val="tx1"/>
                </a:solidFill>
                <a:latin typeface="+mn-lt"/>
                <a:ea typeface="+mn-ea"/>
                <a:cs typeface="+mn-cs"/>
              </a:defRPr>
            </a:lvl4pPr>
            <a:lvl5pPr marL="7322515" algn="l" defTabSz="1830629" rtl="0" eaLnBrk="1" latinLnBrk="0" hangingPunct="1">
              <a:defRPr sz="7207" kern="1200">
                <a:solidFill>
                  <a:schemeClr val="tx1"/>
                </a:solidFill>
                <a:latin typeface="+mn-lt"/>
                <a:ea typeface="+mn-ea"/>
                <a:cs typeface="+mn-cs"/>
              </a:defRPr>
            </a:lvl5pPr>
            <a:lvl6pPr marL="9153144" algn="l" defTabSz="1830629" rtl="0" eaLnBrk="1" latinLnBrk="0" hangingPunct="1">
              <a:defRPr sz="7207" kern="1200">
                <a:solidFill>
                  <a:schemeClr val="tx1"/>
                </a:solidFill>
                <a:latin typeface="+mn-lt"/>
                <a:ea typeface="+mn-ea"/>
                <a:cs typeface="+mn-cs"/>
              </a:defRPr>
            </a:lvl6pPr>
            <a:lvl7pPr marL="10983773" algn="l" defTabSz="1830629" rtl="0" eaLnBrk="1" latinLnBrk="0" hangingPunct="1">
              <a:defRPr sz="7207" kern="1200">
                <a:solidFill>
                  <a:schemeClr val="tx1"/>
                </a:solidFill>
                <a:latin typeface="+mn-lt"/>
                <a:ea typeface="+mn-ea"/>
                <a:cs typeface="+mn-cs"/>
              </a:defRPr>
            </a:lvl7pPr>
            <a:lvl8pPr marL="12814402" algn="l" defTabSz="1830629" rtl="0" eaLnBrk="1" latinLnBrk="0" hangingPunct="1">
              <a:defRPr sz="7207" kern="1200">
                <a:solidFill>
                  <a:schemeClr val="tx1"/>
                </a:solidFill>
                <a:latin typeface="+mn-lt"/>
                <a:ea typeface="+mn-ea"/>
                <a:cs typeface="+mn-cs"/>
              </a:defRPr>
            </a:lvl8pPr>
            <a:lvl9pPr marL="14645030" algn="l" defTabSz="1830629" rtl="0" eaLnBrk="1" latinLnBrk="0" hangingPunct="1">
              <a:defRPr sz="7207" kern="1200">
                <a:solidFill>
                  <a:schemeClr val="tx1"/>
                </a:solidFill>
                <a:latin typeface="+mn-lt"/>
                <a:ea typeface="+mn-ea"/>
                <a:cs typeface="+mn-cs"/>
              </a:defRPr>
            </a:lvl9pPr>
          </a:lstStyle>
          <a:p>
            <a:pPr algn="just">
              <a:lnSpc>
                <a:spcPct val="95000"/>
              </a:lnSpc>
            </a:pPr>
            <a:r>
              <a:rPr lang="en-US" sz="2800">
                <a:solidFill>
                  <a:schemeClr val="bg1"/>
                </a:solidFill>
                <a:latin typeface="Arial"/>
                <a:ea typeface="ＭＳ Ｐゴシック"/>
                <a:cs typeface="Times New Roman"/>
              </a:rPr>
              <a:t>Bild 2: </a:t>
            </a:r>
            <a:r>
              <a:rPr lang="en-US" sz="2800" err="1">
                <a:solidFill>
                  <a:schemeClr val="bg1"/>
                </a:solidFill>
                <a:latin typeface="Arial"/>
                <a:ea typeface="ＭＳ Ｐゴシック"/>
                <a:cs typeface="Times New Roman"/>
              </a:rPr>
              <a:t>Helppage</a:t>
            </a:r>
            <a:r>
              <a:rPr lang="en-US" sz="2800">
                <a:solidFill>
                  <a:schemeClr val="bg1"/>
                </a:solidFill>
                <a:latin typeface="Arial"/>
                <a:ea typeface="ＭＳ Ｐゴシック"/>
                <a:cs typeface="Times New Roman"/>
              </a:rPr>
              <a:t> </a:t>
            </a:r>
            <a:endParaRPr lang="en-US" sz="2800">
              <a:solidFill>
                <a:schemeClr val="bg1"/>
              </a:solidFill>
              <a:cs typeface="Times New Roman" pitchFamily="18" charset="0"/>
            </a:endParaRPr>
          </a:p>
        </p:txBody>
      </p:sp>
      <p:pic>
        <p:nvPicPr>
          <p:cNvPr id="3" name="Grafik 2" descr="Ein Bild, das Text, Screenshot, Schrift, Zahl enthält.&#10;&#10;Beschreibung automatisch generiert.">
            <a:extLst>
              <a:ext uri="{FF2B5EF4-FFF2-40B4-BE49-F238E27FC236}">
                <a16:creationId xmlns:a16="http://schemas.microsoft.com/office/drawing/2014/main" id="{2DD0C74A-2A18-05B2-A04B-EEADB7B05B4D}"/>
              </a:ext>
            </a:extLst>
          </p:cNvPr>
          <p:cNvPicPr>
            <a:picLocks noChangeAspect="1"/>
          </p:cNvPicPr>
          <p:nvPr/>
        </p:nvPicPr>
        <p:blipFill>
          <a:blip r:embed="rId5"/>
          <a:stretch>
            <a:fillRect/>
          </a:stretch>
        </p:blipFill>
        <p:spPr>
          <a:xfrm>
            <a:off x="17540052" y="20084072"/>
            <a:ext cx="10670283" cy="8032332"/>
          </a:xfrm>
          <a:prstGeom prst="rect">
            <a:avLst/>
          </a:prstGeom>
        </p:spPr>
      </p:pic>
    </p:spTree>
    <p:extLst>
      <p:ext uri="{BB962C8B-B14F-4D97-AF65-F5344CB8AC3E}">
        <p14:creationId xmlns:p14="http://schemas.microsoft.com/office/powerpoint/2010/main" val="3485957966"/>
      </p:ext>
    </p:extLst>
  </p:cSld>
  <p:clrMapOvr>
    <a:masterClrMapping/>
  </p:clrMapOvr>
</p:sld>
</file>

<file path=ppt/theme/theme1.xml><?xml version="1.0" encoding="utf-8"?>
<a:theme xmlns:a="http://schemas.openxmlformats.org/drawingml/2006/main" name="Office-Design">
  <a:themeElements>
    <a:clrScheme name="Benutzerdefiniert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00"/>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Application>Microsoft Office PowerPoint</Application>
  <PresentationFormat>Custom</PresentationFormat>
  <Slides>1</Slides>
  <Notes>1</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Office-Design</vt:lpstr>
      <vt:lpstr>PowerPoint Presentation</vt:lpstr>
    </vt:vector>
  </TitlesOfParts>
  <Company>FH JOANNEUM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Arno.Fallast@fh-joanneum.at</dc:creator>
  <cp:revision>1</cp:revision>
  <cp:lastPrinted>2014-10-29T09:32:15Z</cp:lastPrinted>
  <dcterms:created xsi:type="dcterms:W3CDTF">2013-02-28T15:09:09Z</dcterms:created>
  <dcterms:modified xsi:type="dcterms:W3CDTF">2024-07-01T08:44:25Z</dcterms:modified>
</cp:coreProperties>
</file>

<file path=docProps/thumbnail.jpeg>
</file>